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fntdata" ContentType="application/x-fontdata"/>
  <Default Extension="xml" ContentType="application/xml"/>
  <Default Extension="vml" ContentType="application/vnd.openxmlformats-officedocument.vmlDrawing"/>
  <Default Extension="jp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2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customXml/itemProps1.xml" ContentType="application/vnd.openxmlformats-officedocument.customXml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7" r:id="rId2"/>
  </p:sldMasterIdLst>
  <p:notesMasterIdLst>
    <p:notesMasterId r:id="rId47"/>
  </p:notesMasterIdLst>
  <p:handoutMasterIdLst>
    <p:handoutMasterId r:id="rId48"/>
  </p:handoutMasterIdLst>
  <p:sldIdLst>
    <p:sldId id="687" r:id="rId3"/>
    <p:sldId id="693" r:id="rId4"/>
    <p:sldId id="694" r:id="rId5"/>
    <p:sldId id="695" r:id="rId6"/>
    <p:sldId id="696" r:id="rId7"/>
    <p:sldId id="697" r:id="rId8"/>
    <p:sldId id="698" r:id="rId9"/>
    <p:sldId id="699" r:id="rId10"/>
    <p:sldId id="700" r:id="rId11"/>
    <p:sldId id="701" r:id="rId12"/>
    <p:sldId id="702" r:id="rId13"/>
    <p:sldId id="703" r:id="rId14"/>
    <p:sldId id="704" r:id="rId15"/>
    <p:sldId id="705" r:id="rId16"/>
    <p:sldId id="706" r:id="rId17"/>
    <p:sldId id="709" r:id="rId18"/>
    <p:sldId id="708" r:id="rId19"/>
    <p:sldId id="710" r:id="rId20"/>
    <p:sldId id="711" r:id="rId21"/>
    <p:sldId id="712" r:id="rId22"/>
    <p:sldId id="713" r:id="rId23"/>
    <p:sldId id="714" r:id="rId24"/>
    <p:sldId id="715" r:id="rId25"/>
    <p:sldId id="716" r:id="rId26"/>
    <p:sldId id="717" r:id="rId27"/>
    <p:sldId id="718" r:id="rId28"/>
    <p:sldId id="719" r:id="rId29"/>
    <p:sldId id="720" r:id="rId30"/>
    <p:sldId id="721" r:id="rId31"/>
    <p:sldId id="722" r:id="rId32"/>
    <p:sldId id="723" r:id="rId33"/>
    <p:sldId id="724" r:id="rId34"/>
    <p:sldId id="725" r:id="rId35"/>
    <p:sldId id="726" r:id="rId36"/>
    <p:sldId id="727" r:id="rId37"/>
    <p:sldId id="728" r:id="rId38"/>
    <p:sldId id="729" r:id="rId39"/>
    <p:sldId id="730" r:id="rId40"/>
    <p:sldId id="731" r:id="rId41"/>
    <p:sldId id="732" r:id="rId42"/>
    <p:sldId id="733" r:id="rId43"/>
    <p:sldId id="734" r:id="rId44"/>
    <p:sldId id="736" r:id="rId45"/>
    <p:sldId id="735" r:id="rId46"/>
  </p:sldIdLst>
  <p:sldSz cx="9144000" cy="6858000" type="screen4x3"/>
  <p:notesSz cx="6858000" cy="9144000"/>
  <p:embeddedFontLst>
    <p:embeddedFont>
      <p:font typeface="Arial Narrow" panose="020B0604020202020204" pitchFamily="34" charset="0"/>
      <p:regular r:id="rId49"/>
      <p:bold r:id="rId50"/>
      <p:italic r:id="rId51"/>
      <p:boldItalic r:id="rId52"/>
    </p:embeddedFon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Comic Sans MS" panose="030F0902030302020204" pitchFamily="66" charset="0"/>
      <p:regular r:id="rId57"/>
      <p:bold r:id="rId58"/>
    </p:embeddedFont>
    <p:embeddedFont>
      <p:font typeface="Consolas" panose="020B0609020204030204" pitchFamily="49" charset="0"/>
      <p:regular r:id="rId59"/>
      <p:bold r:id="rId60"/>
      <p:italic r:id="rId61"/>
      <p:boldItalic r:id="rId62"/>
    </p:embeddedFont>
    <p:embeddedFont>
      <p:font typeface="Cordia New" panose="020B0304020202020204" pitchFamily="34" charset="-34"/>
      <p:regular r:id="rId63"/>
      <p:bold r:id="rId64"/>
      <p:italic r:id="rId65"/>
      <p:boldItalic r:id="rId66"/>
    </p:embeddedFont>
    <p:embeddedFont>
      <p:font typeface="Tahoma" panose="020B0604030504040204" pitchFamily="34" charset="0"/>
      <p:regular r:id="rId67"/>
      <p:bold r:id="rId68"/>
    </p:embeddedFont>
    <p:embeddedFont>
      <p:font typeface="TH Sarabun New" panose="020B0500040200020003" pitchFamily="34" charset="-34"/>
      <p:regular r:id="rId69"/>
      <p:bold r:id="rId70"/>
      <p:italic r:id="rId71"/>
      <p:boldItalic r:id="rId7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996600"/>
    <a:srgbClr val="CC9900"/>
    <a:srgbClr val="FF00FF"/>
    <a:srgbClr val="0000FF"/>
    <a:srgbClr val="C9FFFF"/>
    <a:srgbClr val="3DA5C1"/>
    <a:srgbClr val="8D8351"/>
    <a:srgbClr val="FABB3C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8" autoAdjust="0"/>
    <p:restoredTop sz="94007" autoAdjust="0"/>
  </p:normalViewPr>
  <p:slideViewPr>
    <p:cSldViewPr showGuides="1">
      <p:cViewPr varScale="1">
        <p:scale>
          <a:sx n="118" d="100"/>
          <a:sy n="118" d="100"/>
        </p:scale>
        <p:origin x="216" y="3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294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9648"/>
    </p:cViewPr>
  </p:sorterViewPr>
  <p:notesViewPr>
    <p:cSldViewPr>
      <p:cViewPr varScale="1">
        <p:scale>
          <a:sx n="50" d="100"/>
          <a:sy n="50" d="100"/>
        </p:scale>
        <p:origin x="-1338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63" Type="http://schemas.openxmlformats.org/officeDocument/2006/relationships/font" Target="fonts/font15.fntdata"/><Relationship Id="rId68" Type="http://schemas.openxmlformats.org/officeDocument/2006/relationships/font" Target="fonts/font20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66" Type="http://schemas.openxmlformats.org/officeDocument/2006/relationships/font" Target="fonts/font18.fntdata"/><Relationship Id="rId74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font" Target="fonts/font13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handoutMaster" Target="handoutMasters/handoutMaster1.xml"/><Relationship Id="rId56" Type="http://schemas.openxmlformats.org/officeDocument/2006/relationships/font" Target="fonts/font8.fntdata"/><Relationship Id="rId64" Type="http://schemas.openxmlformats.org/officeDocument/2006/relationships/font" Target="fonts/font16.fntdata"/><Relationship Id="rId69" Type="http://schemas.openxmlformats.org/officeDocument/2006/relationships/font" Target="fonts/font21.fntdata"/><Relationship Id="rId77" Type="http://schemas.openxmlformats.org/officeDocument/2006/relationships/customXml" Target="../customXml/item2.xml"/><Relationship Id="rId8" Type="http://schemas.openxmlformats.org/officeDocument/2006/relationships/slide" Target="slides/slide6.xml"/><Relationship Id="rId51" Type="http://schemas.openxmlformats.org/officeDocument/2006/relationships/font" Target="fonts/font3.fntdata"/><Relationship Id="rId72" Type="http://schemas.openxmlformats.org/officeDocument/2006/relationships/font" Target="fonts/font24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11.fntdata"/><Relationship Id="rId67" Type="http://schemas.openxmlformats.org/officeDocument/2006/relationships/font" Target="fonts/font19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6.fntdata"/><Relationship Id="rId62" Type="http://schemas.openxmlformats.org/officeDocument/2006/relationships/font" Target="fonts/font14.fntdata"/><Relationship Id="rId70" Type="http://schemas.openxmlformats.org/officeDocument/2006/relationships/font" Target="fonts/font22.fntdata"/><Relationship Id="rId75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4.fntdata"/><Relationship Id="rId60" Type="http://schemas.openxmlformats.org/officeDocument/2006/relationships/font" Target="fonts/font12.fntdata"/><Relationship Id="rId65" Type="http://schemas.openxmlformats.org/officeDocument/2006/relationships/font" Target="fonts/font17.fntdata"/><Relationship Id="rId73" Type="http://schemas.openxmlformats.org/officeDocument/2006/relationships/presProps" Target="presProps.xml"/><Relationship Id="rId78" Type="http://schemas.openxmlformats.org/officeDocument/2006/relationships/customXml" Target="../customXml/item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6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font" Target="fonts/font23.fntdata"/><Relationship Id="rId2" Type="http://schemas.openxmlformats.org/officeDocument/2006/relationships/slideMaster" Target="slideMasters/slideMaster1.xml"/><Relationship Id="rId29" Type="http://schemas.openxmlformats.org/officeDocument/2006/relationships/slide" Target="slides/slide2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F15EEE-AF2C-40B8-9FBD-2D912871C93C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CC64E5-7E27-49C5-B151-6489D9AA2323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514097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BF77A4-95C4-49A7-B18D-D234C078783D}" type="datetimeFigureOut">
              <a:rPr lang="en-US" smtClean="0"/>
              <a:pPr/>
              <a:t>4/8/21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40DFA-B482-4AD0-A536-856EB395CE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779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60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877788"/>
            <a:fld id="{40D136C1-5D99-4E36-A440-BB06871D7F1B}" type="slidenum">
              <a:rPr lang="en-US" smtClean="0"/>
              <a:pPr defTabSz="877788"/>
              <a:t>6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th-TH"/>
          </a:p>
        </p:txBody>
      </p:sp>
      <p:sp>
        <p:nvSpPr>
          <p:cNvPr id="870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877788"/>
            <a:fld id="{3EAC731C-535D-4314-8135-2A5E16587BF6}" type="slidenum">
              <a:rPr lang="en-US" smtClean="0"/>
              <a:pPr defTabSz="877788"/>
              <a:t>17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877788"/>
            <a:fld id="{6724E881-FBFC-44EB-A458-B0BE637FD9C4}" type="slidenum">
              <a:rPr lang="en-US" smtClean="0"/>
              <a:pPr defTabSz="877788"/>
              <a:t>20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90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890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877788"/>
            <a:fld id="{9562626D-FAB4-4300-A1AF-A988D22F82DA}" type="slidenum">
              <a:rPr lang="en-US" smtClean="0"/>
              <a:pPr defTabSz="877788"/>
              <a:t>25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011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th-TH"/>
          </a:p>
        </p:txBody>
      </p:sp>
      <p:sp>
        <p:nvSpPr>
          <p:cNvPr id="901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877788"/>
            <a:fld id="{34BC3C1D-561F-4121-B3D4-983359BC1A43}" type="slidenum">
              <a:rPr lang="en-US" smtClean="0"/>
              <a:pPr defTabSz="877788"/>
              <a:t>27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113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th-TH"/>
          </a:p>
        </p:txBody>
      </p:sp>
      <p:sp>
        <p:nvSpPr>
          <p:cNvPr id="911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877788"/>
            <a:fld id="{24424000-806C-4BF1-99C4-3E6702D40BB0}" type="slidenum">
              <a:rPr lang="en-US" smtClean="0"/>
              <a:pPr defTabSz="877788"/>
              <a:t>34</a:t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th-TH"/>
          </a:p>
        </p:txBody>
      </p:sp>
      <p:sp>
        <p:nvSpPr>
          <p:cNvPr id="921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877788"/>
            <a:fld id="{BFB77763-5954-4164-9F32-C8EF8F46E9C7}" type="slidenum">
              <a:rPr lang="en-US" smtClean="0"/>
              <a:pPr defTabSz="877788"/>
              <a:t>37</a:t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th-TH"/>
          </a:p>
        </p:txBody>
      </p:sp>
      <p:sp>
        <p:nvSpPr>
          <p:cNvPr id="921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877788"/>
            <a:fld id="{BFB77763-5954-4164-9F32-C8EF8F46E9C7}" type="slidenum">
              <a:rPr lang="en-US" smtClean="0"/>
              <a:pPr defTabSz="877788"/>
              <a:t>44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509794"/>
          </a:xfrm>
          <a:prstGeom prst="rect">
            <a:avLst/>
          </a:prstGeom>
          <a:solidFill>
            <a:schemeClr val="bg2">
              <a:lumMod val="90000"/>
            </a:schemeClr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332656"/>
          </a:xfrm>
          <a:gradFill flip="none" rotWithShape="1">
            <a:gsLst>
              <a:gs pos="0">
                <a:srgbClr val="CDFF9B">
                  <a:shade val="30000"/>
                  <a:satMod val="115000"/>
                </a:srgbClr>
              </a:gs>
              <a:gs pos="50000">
                <a:srgbClr val="CDFF9B">
                  <a:shade val="67500"/>
                  <a:satMod val="115000"/>
                </a:srgbClr>
              </a:gs>
              <a:gs pos="100000">
                <a:srgbClr val="CDFF9B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none"/>
        </p:style>
        <p:txBody>
          <a:bodyPr>
            <a:noAutofit/>
          </a:bodyPr>
          <a:lstStyle>
            <a:lvl1pPr>
              <a:defRPr sz="1600">
                <a:latin typeface="Comic Sans MS" pitchFamily="66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BB166-F539-4EAA-A12F-409BE54D26C8}" type="slidenum">
              <a:rPr lang="en-US"/>
              <a:pPr>
                <a:defRPr/>
              </a:pPr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100" dirty="0">
                <a:solidFill>
                  <a:srgbClr val="6A623A"/>
                </a:solidFill>
              </a:rPr>
              <a:t>รศ.ดร.บุญธีร์ เครือตราชู  รศ.กฤตวัน ศิริบูรณ์</a:t>
            </a:r>
            <a:r>
              <a:rPr lang="en-US" sz="1100" dirty="0">
                <a:solidFill>
                  <a:srgbClr val="6A623A"/>
                </a:solidFill>
              </a:rPr>
              <a:t>	KMITL</a:t>
            </a:r>
            <a:r>
              <a:rPr lang="en-US" sz="1100" baseline="0" dirty="0">
                <a:solidFill>
                  <a:srgbClr val="6A623A"/>
                </a:solidFill>
              </a:rPr>
              <a:t>    </a:t>
            </a:r>
            <a:r>
              <a:rPr lang="en-US" sz="1100" dirty="0">
                <a:solidFill>
                  <a:srgbClr val="6A623A"/>
                </a:solidFill>
              </a:rPr>
              <a:t> 01076249 Data Structures &amp; Algorithms : Recursion</a:t>
            </a:r>
            <a:r>
              <a:rPr lang="en-US" sz="1400" dirty="0">
                <a:solidFill>
                  <a:srgbClr val="6A623A"/>
                </a:solidFill>
              </a:rPr>
              <a:t>	</a:t>
            </a:r>
            <a:fld id="{A60F55EF-B4CA-4554-B66E-E17FCF5F13B7}" type="slidenum">
              <a:rPr lang="en-US" sz="1100" smtClean="0">
                <a:solidFill>
                  <a:srgbClr val="6A623A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600" dirty="0">
              <a:solidFill>
                <a:srgbClr val="6A623A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4734"/>
            <a:ext cx="8712000" cy="5724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005A9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ECB7">
                  <a:shade val="30000"/>
                  <a:satMod val="115000"/>
                </a:srgbClr>
              </a:gs>
              <a:gs pos="50000">
                <a:srgbClr val="FFECB7">
                  <a:shade val="67500"/>
                  <a:satMod val="115000"/>
                </a:srgbClr>
              </a:gs>
              <a:gs pos="100000">
                <a:srgbClr val="FFECB7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76834"/>
            <a:ext cx="8712000" cy="5724000"/>
          </a:xfrm>
          <a:solidFill>
            <a:srgbClr val="F7F6EF"/>
          </a:solidFill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ECB7">
                  <a:shade val="30000"/>
                  <a:satMod val="115000"/>
                </a:srgbClr>
              </a:gs>
              <a:gs pos="50000">
                <a:srgbClr val="FFECB7">
                  <a:shade val="67500"/>
                  <a:satMod val="115000"/>
                </a:srgbClr>
              </a:gs>
              <a:gs pos="100000">
                <a:srgbClr val="FFECB7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ECB7">
                  <a:shade val="30000"/>
                  <a:satMod val="115000"/>
                </a:srgbClr>
              </a:gs>
              <a:gs pos="50000">
                <a:srgbClr val="FFECB7">
                  <a:shade val="67500"/>
                  <a:satMod val="115000"/>
                </a:srgbClr>
              </a:gs>
              <a:gs pos="100000">
                <a:srgbClr val="FFECB7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142876" y="6500834"/>
            <a:ext cx="88582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th-TH" sz="1400" dirty="0">
                <a:solidFill>
                  <a:srgbClr val="6A623A"/>
                </a:solidFill>
              </a:rPr>
              <a:t>รศ.ดร.บุญธีร์ เครือตราชู  รศ.กฤตวัน ศิริบูรณ์ </a:t>
            </a:r>
            <a:r>
              <a:rPr lang="en-US" sz="1400" dirty="0">
                <a:solidFill>
                  <a:srgbClr val="6A623A"/>
                </a:solidFill>
              </a:rPr>
              <a:t>       KMITL    01076249 Data Structures &amp; Algorithms : Linked List</a:t>
            </a:r>
            <a:fld id="{A60F55EF-B4CA-4554-B66E-E17FCF5F13B7}" type="slidenum">
              <a:rPr lang="en-US" sz="1400" smtClean="0">
                <a:solidFill>
                  <a:srgbClr val="6A623A"/>
                </a:solidFill>
              </a:rPr>
              <a:pPr eaLnBrk="1" hangingPunct="1">
                <a:defRPr/>
              </a:pPr>
              <a:t>‹#›</a:t>
            </a:fld>
            <a:endParaRPr lang="th-TH" sz="1400" dirty="0">
              <a:solidFill>
                <a:srgbClr val="6A623A"/>
              </a:solidFill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FE9AB"/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76834"/>
            <a:ext cx="8712000" cy="5724000"/>
          </a:xfrm>
          <a:solidFill>
            <a:srgbClr val="F7F6EF"/>
          </a:solidFill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FE9AB"/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FE9AB"/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7F6EF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rgbClr val="D9D4B9"/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76834"/>
            <a:ext cx="8712000" cy="5724000"/>
          </a:xfrm>
          <a:solidFill>
            <a:srgbClr val="F7F6EF"/>
          </a:solidFill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7F6EF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rgbClr val="D9D4B9"/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2500306"/>
            <a:ext cx="8229600" cy="1357322"/>
          </a:xfrm>
          <a:solidFill>
            <a:srgbClr val="CCFF99"/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none"/>
        </p:style>
        <p:txBody>
          <a:bodyPr>
            <a:noAutofit/>
          </a:bodyPr>
          <a:lstStyle>
            <a:lvl1pPr>
              <a:defRPr sz="2800">
                <a:latin typeface="Comic Sans MS" pitchFamily="66" charset="0"/>
              </a:defRPr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BB166-F539-4EAA-A12F-409BE54D26C8}" type="slidenum">
              <a:rPr lang="en-US"/>
              <a:pPr>
                <a:defRPr/>
              </a:pPr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200" dirty="0">
                <a:solidFill>
                  <a:srgbClr val="6A623A"/>
                </a:solidFill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6A623A"/>
                </a:solidFill>
              </a:rPr>
              <a:t>	KMITL</a:t>
            </a:r>
            <a:r>
              <a:rPr lang="en-US" sz="1200" baseline="0" dirty="0">
                <a:solidFill>
                  <a:srgbClr val="6A623A"/>
                </a:solidFill>
              </a:rPr>
              <a:t>    </a:t>
            </a:r>
            <a:r>
              <a:rPr lang="en-US" sz="1200" dirty="0">
                <a:solidFill>
                  <a:srgbClr val="6A623A"/>
                </a:solidFill>
              </a:rPr>
              <a:t> 01076249 Data Structures &amp; Algorithms : Tree 2</a:t>
            </a:r>
            <a:r>
              <a:rPr lang="en-US" sz="1600" dirty="0">
                <a:solidFill>
                  <a:srgbClr val="6A623A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6A623A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6A623A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6870700" cy="1600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828800"/>
            <a:ext cx="7696200" cy="17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733800"/>
            <a:ext cx="7696200" cy="17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302EBF-FE8A-4D4B-973D-4B890D00047F}" type="slidenum">
              <a:rPr lang="en-US"/>
              <a:pPr>
                <a:defRPr/>
              </a:pPr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BFFD93-00DA-4CFD-AC00-A64DEE026651}" type="slidenum">
              <a:rPr lang="en-US"/>
              <a:pPr>
                <a:defRPr/>
              </a:pPr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2636912"/>
            <a:ext cx="6552728" cy="648072"/>
          </a:xfr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none"/>
        </p:style>
        <p:txBody>
          <a:bodyPr>
            <a:noAutofit/>
          </a:bodyPr>
          <a:lstStyle>
            <a:lvl1pPr>
              <a:defRPr sz="2800">
                <a:latin typeface="Comic Sans MS" pitchFamily="66" charset="0"/>
              </a:defRPr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BB166-F539-4EAA-A12F-409BE54D26C8}" type="slidenum">
              <a:rPr lang="en-US"/>
              <a:pPr>
                <a:defRPr/>
              </a:pPr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200" dirty="0">
                <a:solidFill>
                  <a:srgbClr val="6A623A"/>
                </a:solidFill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6A623A"/>
                </a:solidFill>
              </a:rPr>
              <a:t>	KMITL</a:t>
            </a:r>
            <a:r>
              <a:rPr lang="en-US" sz="1200" baseline="0" dirty="0">
                <a:solidFill>
                  <a:srgbClr val="6A623A"/>
                </a:solidFill>
              </a:rPr>
              <a:t>    </a:t>
            </a:r>
            <a:r>
              <a:rPr lang="en-US" sz="1200" dirty="0">
                <a:solidFill>
                  <a:srgbClr val="6A623A"/>
                </a:solidFill>
              </a:rPr>
              <a:t> 01076249 Data Structures &amp; Algorithms : Queue</a:t>
            </a:r>
            <a:r>
              <a:rPr lang="en-US" sz="1600" dirty="0">
                <a:solidFill>
                  <a:srgbClr val="6A623A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6A623A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6A623A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53340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none"/>
        </p:style>
        <p:txBody>
          <a:bodyPr/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09600" y="1295400"/>
            <a:ext cx="8001000" cy="4495800"/>
          </a:xfrm>
        </p:spPr>
        <p:txBody>
          <a:bodyPr/>
          <a:lstStyle>
            <a:lvl1pPr marL="514350" indent="-514350">
              <a:buFont typeface="+mj-lt"/>
              <a:buAutoNum type="arabicPeriod"/>
              <a:defRPr sz="2800" b="1">
                <a:solidFill>
                  <a:schemeClr val="tx2">
                    <a:lumMod val="60000"/>
                    <a:lumOff val="40000"/>
                  </a:schemeClr>
                </a:solidFill>
                <a:latin typeface="Comic Sans MS" pitchFamily="66" charset="0"/>
              </a:defRPr>
            </a:lvl1pPr>
            <a:lvl2pPr marL="914400" indent="-457200">
              <a:buFont typeface="+mj-lt"/>
              <a:buAutoNum type="arabicPeriod"/>
              <a:defRPr sz="2400" b="1">
                <a:solidFill>
                  <a:schemeClr val="tx2">
                    <a:lumMod val="60000"/>
                    <a:lumOff val="40000"/>
                  </a:schemeClr>
                </a:solidFill>
                <a:latin typeface="Comic Sans MS" pitchFamily="66" charset="0"/>
              </a:defRPr>
            </a:lvl2pPr>
            <a:lvl3pPr marL="1371600" indent="-457200">
              <a:buFont typeface="+mj-lt"/>
              <a:buAutoNum type="arabicPeriod"/>
              <a:defRPr sz="2000" b="1">
                <a:solidFill>
                  <a:schemeClr val="tx2">
                    <a:lumMod val="60000"/>
                    <a:lumOff val="40000"/>
                  </a:schemeClr>
                </a:solidFill>
                <a:latin typeface="Comic Sans MS" pitchFamily="66" charset="0"/>
              </a:defRPr>
            </a:lvl3pPr>
            <a:lvl4pPr marL="1714500" indent="-342900">
              <a:buFont typeface="+mj-lt"/>
              <a:buAutoNum type="arabicPeriod"/>
              <a:defRPr sz="1800" b="1">
                <a:solidFill>
                  <a:schemeClr val="tx2">
                    <a:lumMod val="60000"/>
                    <a:lumOff val="40000"/>
                  </a:schemeClr>
                </a:solidFill>
                <a:latin typeface="Comic Sans MS" pitchFamily="66" charset="0"/>
              </a:defRPr>
            </a:lvl4pPr>
            <a:lvl5pPr marL="2171700" indent="-342900">
              <a:buFont typeface="+mj-lt"/>
              <a:buAutoNum type="arabicPeriod"/>
              <a:defRPr sz="1800" b="1">
                <a:solidFill>
                  <a:schemeClr val="tx2">
                    <a:lumMod val="60000"/>
                    <a:lumOff val="40000"/>
                  </a:schemeClr>
                </a:solidFill>
                <a:latin typeface="Comic Sans MS" pitchFamily="66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4"/>
          </p:nvPr>
        </p:nvSpPr>
        <p:spPr>
          <a:xfrm>
            <a:off x="13716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117139-0E40-4068-8276-E0DBCD149A89}" type="slidenum">
              <a:rPr lang="en-US"/>
              <a:pPr>
                <a:defRPr/>
              </a:pPr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BFAF7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BB166-F539-4EAA-A12F-409BE54D26C8}" type="slidenum">
              <a:rPr lang="en-US"/>
              <a:pPr>
                <a:defRPr/>
              </a:pPr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200" dirty="0">
                <a:solidFill>
                  <a:srgbClr val="6A623A"/>
                </a:solidFill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6A623A"/>
                </a:solidFill>
              </a:rPr>
              <a:t>	KMITL</a:t>
            </a:r>
            <a:r>
              <a:rPr lang="en-US" sz="1200" baseline="0" dirty="0">
                <a:solidFill>
                  <a:srgbClr val="6A623A"/>
                </a:solidFill>
              </a:rPr>
              <a:t>    </a:t>
            </a:r>
            <a:r>
              <a:rPr lang="en-US" sz="1200" dirty="0">
                <a:solidFill>
                  <a:srgbClr val="6A623A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6A623A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6A623A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6A623A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1331640" y="2564904"/>
            <a:ext cx="6624736" cy="576064"/>
          </a:xfrm>
          <a:gradFill>
            <a:gsLst>
              <a:gs pos="0">
                <a:schemeClr val="bg2">
                  <a:tint val="40000"/>
                  <a:satMod val="350000"/>
                  <a:alpha val="79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lin ang="2700000" scaled="1"/>
          </a:gra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buNone/>
              <a:defRPr sz="2800"/>
            </a:lvl1pPr>
          </a:lstStyle>
          <a:p>
            <a:pPr lvl="0"/>
            <a:r>
              <a:rPr lang="en-US" dirty="0"/>
              <a:t>Click to edit Master text</a:t>
            </a:r>
            <a:endParaRPr lang="th-TH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2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2636912"/>
            <a:ext cx="6552728" cy="648072"/>
          </a:xfr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Autofit/>
          </a:bodyPr>
          <a:lstStyle>
            <a:lvl1pPr>
              <a:defRPr sz="2800">
                <a:latin typeface="Comic Sans MS" pitchFamily="66" charset="0"/>
              </a:defRPr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BB166-F539-4EAA-A12F-409BE54D26C8}" type="slidenum">
              <a:rPr lang="en-US"/>
              <a:pPr>
                <a:defRPr/>
              </a:pPr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200" dirty="0">
                <a:solidFill>
                  <a:srgbClr val="6A623A"/>
                </a:solidFill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6A623A"/>
                </a:solidFill>
              </a:rPr>
              <a:t>	KMITL</a:t>
            </a:r>
            <a:r>
              <a:rPr lang="en-US" sz="1200" baseline="0" dirty="0">
                <a:solidFill>
                  <a:srgbClr val="6A623A"/>
                </a:solidFill>
              </a:rPr>
              <a:t>    </a:t>
            </a:r>
            <a:r>
              <a:rPr lang="en-US" sz="1200" dirty="0">
                <a:solidFill>
                  <a:srgbClr val="6A623A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6A623A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6A623A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6A623A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3728" y="2348880"/>
            <a:ext cx="4968552" cy="648072"/>
          </a:xfr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none"/>
        </p:style>
        <p:txBody>
          <a:bodyPr>
            <a:noAutofit/>
          </a:bodyPr>
          <a:lstStyle>
            <a:lvl1pPr>
              <a:defRPr sz="2400">
                <a:latin typeface="Comic Sans MS" pitchFamily="66" charset="0"/>
              </a:defRPr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BB166-F539-4EAA-A12F-409BE54D26C8}" type="slidenum">
              <a:rPr lang="en-US"/>
              <a:pPr>
                <a:defRPr/>
              </a:pPr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200" dirty="0">
                <a:solidFill>
                  <a:srgbClr val="6A623A"/>
                </a:solidFill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6A623A"/>
                </a:solidFill>
              </a:rPr>
              <a:t>	KMITL</a:t>
            </a:r>
            <a:r>
              <a:rPr lang="en-US" sz="1200" baseline="0" dirty="0">
                <a:solidFill>
                  <a:srgbClr val="6A623A"/>
                </a:solidFill>
              </a:rPr>
              <a:t>    </a:t>
            </a:r>
            <a:r>
              <a:rPr lang="en-US" sz="1200" dirty="0">
                <a:solidFill>
                  <a:srgbClr val="6A623A"/>
                </a:solidFill>
              </a:rPr>
              <a:t> 01076249 Data Structures &amp; Algorithms : Queue</a:t>
            </a:r>
            <a:r>
              <a:rPr lang="en-US" sz="1600" dirty="0">
                <a:solidFill>
                  <a:srgbClr val="6A623A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6A623A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6A623A"/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403350" y="3213100"/>
            <a:ext cx="6553200" cy="647700"/>
          </a:xfr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none"/>
        </p:style>
        <p:txBody>
          <a:bodyPr anchor="ctr">
            <a:normAutofit/>
          </a:bodyPr>
          <a:lstStyle>
            <a:lvl1pPr algn="ctr">
              <a:buNone/>
              <a:defRPr sz="2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3728" y="2348880"/>
            <a:ext cx="4968552" cy="648072"/>
          </a:xfr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Autofit/>
          </a:bodyPr>
          <a:lstStyle>
            <a:lvl1pPr>
              <a:defRPr sz="2400">
                <a:latin typeface="Comic Sans MS" pitchFamily="66" charset="0"/>
              </a:defRPr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BB166-F539-4EAA-A12F-409BE54D26C8}" type="slidenum">
              <a:rPr lang="en-US"/>
              <a:pPr>
                <a:defRPr/>
              </a:pPr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200" dirty="0">
                <a:solidFill>
                  <a:srgbClr val="6A623A"/>
                </a:solidFill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6A623A"/>
                </a:solidFill>
              </a:rPr>
              <a:t>	KMITL</a:t>
            </a:r>
            <a:r>
              <a:rPr lang="en-US" sz="1200" baseline="0" dirty="0">
                <a:solidFill>
                  <a:srgbClr val="6A623A"/>
                </a:solidFill>
              </a:rPr>
              <a:t>    </a:t>
            </a:r>
            <a:r>
              <a:rPr lang="en-US" sz="1200" dirty="0">
                <a:solidFill>
                  <a:srgbClr val="6A623A"/>
                </a:solidFill>
              </a:rPr>
              <a:t> 01076249 Data Structures &amp; Algorithms : Queue</a:t>
            </a:r>
            <a:r>
              <a:rPr lang="en-US" sz="1600" dirty="0">
                <a:solidFill>
                  <a:srgbClr val="6A623A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6A623A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6A623A"/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403350" y="3213100"/>
            <a:ext cx="6553200" cy="647700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 anchor="ctr">
            <a:normAutofit/>
          </a:bodyPr>
          <a:lstStyle>
            <a:lvl1pPr algn="ctr">
              <a:buNone/>
              <a:defRPr sz="2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1000108"/>
            <a:ext cx="8715436" cy="5500726"/>
          </a:xfrm>
          <a:noFill/>
          <a:ln>
            <a:noFill/>
          </a:ln>
        </p:spPr>
        <p:txBody>
          <a:bodyPr>
            <a:normAutofit/>
          </a:bodyPr>
          <a:lstStyle>
            <a:lvl1pPr>
              <a:lnSpc>
                <a:spcPct val="150000"/>
              </a:lnSpc>
              <a:buNone/>
              <a:defRPr sz="1800"/>
            </a:lvl1pPr>
            <a:lvl2pPr marL="357188" indent="-284163">
              <a:lnSpc>
                <a:spcPct val="100000"/>
              </a:lnSpc>
              <a:spcBef>
                <a:spcPts val="600"/>
              </a:spcBef>
              <a:buFont typeface="Arial" pitchFamily="34" charset="0"/>
              <a:buChar char="•"/>
              <a:defRPr sz="1600"/>
            </a:lvl2pPr>
            <a:lvl3pPr marL="546100" indent="-228600">
              <a:lnSpc>
                <a:spcPct val="100000"/>
              </a:lnSpc>
              <a:spcBef>
                <a:spcPts val="600"/>
              </a:spcBef>
              <a:buFont typeface="Comic Sans MS" pitchFamily="66" charset="0"/>
              <a:buChar char="−"/>
              <a:defRPr sz="1600"/>
            </a:lvl3pPr>
            <a:lvl4pPr marL="898525" indent="-228600">
              <a:lnSpc>
                <a:spcPct val="100000"/>
              </a:lnSpc>
              <a:spcBef>
                <a:spcPts val="600"/>
              </a:spcBef>
              <a:buFont typeface="Wingdings" pitchFamily="2" charset="2"/>
              <a:buChar char="§"/>
              <a:defRPr sz="1600"/>
            </a:lvl4pPr>
            <a:lvl5pPr marL="1262063" indent="-228600">
              <a:lnSpc>
                <a:spcPct val="100000"/>
              </a:lnSpc>
              <a:spcBef>
                <a:spcPts val="600"/>
              </a:spcBef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level00000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3"/>
          </p:nvPr>
        </p:nvSpPr>
        <p:spPr>
          <a:xfrm>
            <a:off x="214282" y="3571876"/>
            <a:ext cx="8715436" cy="2928958"/>
          </a:xfrm>
          <a:noFill/>
          <a:ln>
            <a:noFill/>
          </a:ln>
        </p:spPr>
        <p:txBody>
          <a:bodyPr>
            <a:normAutofit/>
          </a:bodyPr>
          <a:lstStyle>
            <a:lvl1pPr>
              <a:lnSpc>
                <a:spcPct val="150000"/>
              </a:lnSpc>
              <a:buNone/>
              <a:defRPr sz="1800"/>
            </a:lvl1pPr>
            <a:lvl2pPr marL="544513" indent="-285750">
              <a:lnSpc>
                <a:spcPct val="100000"/>
              </a:lnSpc>
              <a:spcBef>
                <a:spcPts val="600"/>
              </a:spcBef>
              <a:buFont typeface="Arial" pitchFamily="34" charset="0"/>
              <a:buChar char="•"/>
              <a:defRPr sz="1600"/>
            </a:lvl2pPr>
            <a:lvl3pPr marL="811213" indent="-228600">
              <a:lnSpc>
                <a:spcPct val="100000"/>
              </a:lnSpc>
              <a:spcBef>
                <a:spcPts val="600"/>
              </a:spcBef>
              <a:buFont typeface="Comic Sans MS" pitchFamily="66" charset="0"/>
              <a:buChar char="−"/>
              <a:defRPr sz="1600"/>
            </a:lvl3pPr>
            <a:lvl4pPr marL="1255713" indent="-228600">
              <a:lnSpc>
                <a:spcPct val="100000"/>
              </a:lnSpc>
              <a:spcBef>
                <a:spcPts val="600"/>
              </a:spcBef>
              <a:buFont typeface="Wingdings" pitchFamily="2" charset="2"/>
              <a:buChar char="§"/>
              <a:defRPr sz="1400"/>
            </a:lvl4pPr>
            <a:lvl5pPr marL="1527175" indent="-228600">
              <a:lnSpc>
                <a:spcPct val="100000"/>
              </a:lnSpc>
              <a:spcBef>
                <a:spcPts val="600"/>
              </a:spcBef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level00000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214282" y="1071546"/>
            <a:ext cx="4286250" cy="571500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214282" y="3857632"/>
            <a:ext cx="4286250" cy="642938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85794"/>
            <a:ext cx="8715436" cy="5715040"/>
          </a:xfrm>
          <a:noFill/>
          <a:ln>
            <a:noFill/>
          </a:ln>
        </p:spPr>
        <p:txBody>
          <a:bodyPr>
            <a:normAutofit/>
          </a:bodyPr>
          <a:lstStyle>
            <a:lvl1pPr>
              <a:buNone/>
              <a:defRPr sz="1400"/>
            </a:lvl1pPr>
            <a:lvl2pPr marL="357188" indent="-284163">
              <a:lnSpc>
                <a:spcPct val="100000"/>
              </a:lnSpc>
              <a:buFont typeface="Arial" pitchFamily="34" charset="0"/>
              <a:buChar char="•"/>
              <a:defRPr sz="1400"/>
            </a:lvl2pPr>
            <a:lvl3pPr marL="546100" indent="-228600">
              <a:lnSpc>
                <a:spcPct val="100000"/>
              </a:lnSpc>
              <a:buFont typeface="Comic Sans MS" pitchFamily="66" charset="0"/>
              <a:buChar char="−"/>
              <a:defRPr sz="1400"/>
            </a:lvl3pPr>
            <a:lvl4pPr marL="898525" indent="-228600">
              <a:buFont typeface="Wingdings" pitchFamily="2" charset="2"/>
              <a:buChar char="§"/>
              <a:defRPr sz="1400"/>
            </a:lvl4pPr>
            <a:lvl5pPr marL="1262063" indent="-228600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level00000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3"/>
          </p:nvPr>
        </p:nvSpPr>
        <p:spPr>
          <a:xfrm>
            <a:off x="214282" y="3571876"/>
            <a:ext cx="8715436" cy="2928958"/>
          </a:xfrm>
          <a:noFill/>
          <a:ln>
            <a:noFill/>
          </a:ln>
        </p:spPr>
        <p:txBody>
          <a:bodyPr>
            <a:normAutofit/>
          </a:bodyPr>
          <a:lstStyle>
            <a:lvl1pPr>
              <a:buNone/>
              <a:defRPr sz="1400"/>
            </a:lvl1pPr>
            <a:lvl2pPr marL="544513" indent="-285750">
              <a:buFont typeface="Arial" pitchFamily="34" charset="0"/>
              <a:buChar char="•"/>
              <a:defRPr sz="1400"/>
            </a:lvl2pPr>
            <a:lvl3pPr marL="811213" indent="-228600">
              <a:buFont typeface="Comic Sans MS" pitchFamily="66" charset="0"/>
              <a:buChar char="−"/>
              <a:defRPr sz="1200"/>
            </a:lvl3pPr>
            <a:lvl4pPr marL="1255713" indent="-228600">
              <a:buFont typeface="Wingdings" pitchFamily="2" charset="2"/>
              <a:buChar char="§"/>
              <a:defRPr sz="1100"/>
            </a:lvl4pPr>
            <a:lvl5pPr marL="1527175" indent="-228600"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level00000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4414" y="2673355"/>
            <a:ext cx="6786610" cy="1184273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008A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3857628"/>
            <a:ext cx="6786610" cy="1781172"/>
          </a:xfrm>
        </p:spPr>
        <p:txBody>
          <a:bodyPr>
            <a:normAutofit/>
          </a:bodyPr>
          <a:lstStyle>
            <a:lvl1pPr marL="0" indent="0" algn="l">
              <a:buNone/>
              <a:defRPr sz="1900" b="0">
                <a:solidFill>
                  <a:srgbClr val="B8AE7A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Complexity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15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214313" y="785812"/>
            <a:ext cx="8715375" cy="2643188"/>
          </a:xfrm>
        </p:spPr>
        <p:txBody>
          <a:bodyPr>
            <a:normAutofit/>
          </a:bodyPr>
          <a:lstStyle>
            <a:lvl1pPr>
              <a:buNone/>
              <a:defRPr sz="1600"/>
            </a:lvl1pPr>
            <a:lvl2pPr marL="355600" indent="-195263">
              <a:buFont typeface="Arial" pitchFamily="34" charset="0"/>
              <a:buChar char="•"/>
              <a:defRPr sz="1600"/>
            </a:lvl2pPr>
            <a:lvl3pPr marL="715963" indent="-228600">
              <a:buFont typeface="Comic Sans MS" pitchFamily="66" charset="0"/>
              <a:buChar char="−"/>
              <a:tabLst/>
              <a:defRPr sz="1600"/>
            </a:lvl3pPr>
            <a:lvl4pPr marL="1160463" indent="-228600">
              <a:buFont typeface="Wingdings" pitchFamily="2" charset="2"/>
              <a:buChar char="§"/>
              <a:defRPr sz="1600"/>
            </a:lvl4pPr>
            <a:lvl5pPr marL="1524000" indent="-228600"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14282" y="2928934"/>
            <a:ext cx="8715375" cy="3571900"/>
          </a:xfrm>
        </p:spPr>
        <p:txBody>
          <a:bodyPr>
            <a:normAutofit/>
          </a:bodyPr>
          <a:lstStyle>
            <a:lvl1pPr>
              <a:buNone/>
              <a:defRPr sz="1400"/>
            </a:lvl1pPr>
            <a:lvl2pPr marL="179388" indent="-179388">
              <a:buFont typeface="Arial" pitchFamily="34" charset="0"/>
              <a:buChar char="•"/>
              <a:defRPr sz="1600"/>
            </a:lvl2pPr>
            <a:lvl3pPr marL="442913" indent="-179388">
              <a:buFont typeface="+mj-lt"/>
              <a:buAutoNum type="arabicPeriod"/>
              <a:tabLst/>
              <a:defRPr sz="1600"/>
            </a:lvl3pPr>
            <a:lvl4pPr marL="623888" indent="-180975">
              <a:buFont typeface="Wingdings" pitchFamily="2" charset="2"/>
              <a:buChar char="§"/>
              <a:defRPr sz="1600"/>
            </a:lvl4pPr>
            <a:lvl5pPr marL="803275" indent="-179388">
              <a:buFont typeface="Comic Sans MS" pitchFamily="66" charset="0"/>
              <a:buChar char="−"/>
              <a:defRPr sz="16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14282" y="2714620"/>
            <a:ext cx="8715375" cy="3786214"/>
          </a:xfrm>
        </p:spPr>
        <p:txBody>
          <a:bodyPr/>
          <a:lstStyle>
            <a:lvl1pPr>
              <a:buNone/>
              <a:defRPr sz="1400"/>
            </a:lvl1pPr>
            <a:lvl2pPr marL="179388" indent="-179388">
              <a:buFont typeface="Arial" pitchFamily="34" charset="0"/>
              <a:buNone/>
              <a:defRPr sz="1400"/>
            </a:lvl2pPr>
            <a:lvl3pPr marL="263525" indent="-180975">
              <a:buFont typeface="+mj-lt"/>
              <a:buAutoNum type="arabicPeriod"/>
              <a:tabLst/>
              <a:defRPr sz="1400"/>
            </a:lvl3pPr>
            <a:lvl4pPr marL="539750" indent="-180975">
              <a:buFont typeface="Wingdings" pitchFamily="2" charset="2"/>
              <a:buChar char="§"/>
              <a:defRPr sz="1400"/>
            </a:lvl4pPr>
            <a:lvl5pPr marL="720725" indent="-179388">
              <a:buFont typeface="Comic Sans MS" pitchFamily="66" charset="0"/>
              <a:buChar char="−"/>
              <a:defRPr sz="14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14282" y="3357562"/>
            <a:ext cx="8715375" cy="3143272"/>
          </a:xfrm>
        </p:spPr>
        <p:txBody>
          <a:bodyPr>
            <a:normAutofit/>
          </a:bodyPr>
          <a:lstStyle>
            <a:lvl1pPr>
              <a:buNone/>
              <a:defRPr sz="1400"/>
            </a:lvl1pPr>
            <a:lvl2pPr marL="179388" indent="-179388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/>
            </a:lvl2pPr>
            <a:lvl3pPr marL="450850" indent="-36830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  <a:tabLst>
                <a:tab pos="450850" algn="l"/>
              </a:tabLst>
              <a:defRPr sz="1600"/>
            </a:lvl3pPr>
            <a:lvl4pPr marL="982663" indent="-355600">
              <a:lnSpc>
                <a:spcPct val="100000"/>
              </a:lnSpc>
              <a:spcBef>
                <a:spcPts val="600"/>
              </a:spcBef>
              <a:buFont typeface="Wingdings" pitchFamily="2" charset="2"/>
              <a:buChar char="§"/>
              <a:defRPr sz="1600"/>
            </a:lvl4pPr>
            <a:lvl5pPr marL="1433513" indent="-355600">
              <a:lnSpc>
                <a:spcPct val="100000"/>
              </a:lnSpc>
              <a:spcBef>
                <a:spcPts val="600"/>
              </a:spcBef>
              <a:buFont typeface="Comic Sans MS" pitchFamily="66" charset="0"/>
              <a:buChar char="−"/>
              <a:defRPr sz="16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14282" y="3000372"/>
            <a:ext cx="8715375" cy="3500462"/>
          </a:xfrm>
        </p:spPr>
        <p:txBody>
          <a:bodyPr>
            <a:normAutofit/>
          </a:bodyPr>
          <a:lstStyle>
            <a:lvl1pPr>
              <a:buNone/>
              <a:defRPr sz="1400"/>
            </a:lvl1pPr>
            <a:lvl2pPr marL="179388" indent="-179388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/>
            </a:lvl2pPr>
            <a:lvl3pPr marL="450850" indent="-36830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  <a:tabLst>
                <a:tab pos="450850" algn="l"/>
              </a:tabLst>
              <a:defRPr sz="1600"/>
            </a:lvl3pPr>
            <a:lvl4pPr marL="982663" indent="-355600">
              <a:lnSpc>
                <a:spcPct val="100000"/>
              </a:lnSpc>
              <a:spcBef>
                <a:spcPts val="600"/>
              </a:spcBef>
              <a:buFont typeface="Wingdings" pitchFamily="2" charset="2"/>
              <a:buChar char="§"/>
              <a:defRPr sz="1600"/>
            </a:lvl4pPr>
            <a:lvl5pPr marL="1433513" indent="-355600">
              <a:lnSpc>
                <a:spcPct val="100000"/>
              </a:lnSpc>
              <a:spcBef>
                <a:spcPts val="600"/>
              </a:spcBef>
              <a:buFont typeface="Comic Sans MS" pitchFamily="66" charset="0"/>
              <a:buChar char="−"/>
              <a:defRPr sz="16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ilver Text18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1604" y="1214422"/>
            <a:ext cx="6786610" cy="1500198"/>
          </a:xfrm>
          <a:noFill/>
          <a:ln>
            <a:noFill/>
          </a:ln>
        </p:spPr>
        <p:txBody>
          <a:bodyPr>
            <a:normAutofit/>
          </a:bodyPr>
          <a:lstStyle>
            <a:lvl1pPr>
              <a:buNone/>
              <a:defRPr sz="1800"/>
            </a:lvl1pPr>
            <a:lvl2pPr>
              <a:buFont typeface="Arial" pitchFamily="34" charset="0"/>
              <a:buChar char="•"/>
              <a:defRPr sz="1800"/>
            </a:lvl2pPr>
            <a:lvl3pPr>
              <a:buFont typeface="Comic Sans MS" pitchFamily="66" charset="0"/>
              <a:buChar char="−"/>
              <a:defRPr sz="1600"/>
            </a:lvl3pPr>
            <a:lvl4pPr>
              <a:buNone/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level00000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3"/>
          </p:nvPr>
        </p:nvSpPr>
        <p:spPr>
          <a:xfrm>
            <a:off x="1571604" y="2714620"/>
            <a:ext cx="6786610" cy="1500198"/>
          </a:xfrm>
          <a:noFill/>
          <a:ln>
            <a:noFill/>
          </a:ln>
        </p:spPr>
        <p:txBody>
          <a:bodyPr>
            <a:normAutofit/>
          </a:bodyPr>
          <a:lstStyle>
            <a:lvl1pPr>
              <a:buNone/>
              <a:defRPr sz="1800"/>
            </a:lvl1pPr>
            <a:lvl2pPr>
              <a:buFont typeface="Arial" pitchFamily="34" charset="0"/>
              <a:buChar char="•"/>
              <a:defRPr sz="1600"/>
            </a:lvl2pPr>
            <a:lvl3pPr>
              <a:buFont typeface="Comic Sans MS" pitchFamily="66" charset="0"/>
              <a:buChar char="−"/>
              <a:defRPr sz="1400"/>
            </a:lvl3pPr>
            <a:lvl4pPr>
              <a:buNone/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level00000</a:t>
            </a:r>
            <a:endParaRPr lang="th-TH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ilver Text18 Bullet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>
            <a:gsLst>
              <a:gs pos="0">
                <a:schemeClr val="bg1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1214414" y="1428736"/>
            <a:ext cx="7715304" cy="1643062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>
            <a:gsLst>
              <a:gs pos="0">
                <a:schemeClr val="bg1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BFAF7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2">
                  <a:tint val="40000"/>
                  <a:satMod val="350000"/>
                  <a:alpha val="79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lin ang="2700000" scaled="1"/>
            <a:tileRect/>
          </a:gra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2" name="Rectangle 11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BFAF7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2">
                  <a:tint val="40000"/>
                  <a:satMod val="350000"/>
                  <a:alpha val="79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lin ang="2700000" scaled="1"/>
            <a:tileRect/>
          </a:gra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04808"/>
            <a:ext cx="9144000" cy="6033122"/>
          </a:xfrm>
          <a:prstGeom prst="rect">
            <a:avLst/>
          </a:prstGeom>
          <a:solidFill>
            <a:srgbClr val="FBFAF7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4068" y="-1111"/>
            <a:ext cx="9162000" cy="504000"/>
          </a:xfrm>
          <a:gradFill flip="none" rotWithShape="1">
            <a:gsLst>
              <a:gs pos="0">
                <a:schemeClr val="bg2">
                  <a:tint val="40000"/>
                  <a:satMod val="350000"/>
                  <a:alpha val="79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lin ang="2700000" scaled="1"/>
            <a:tileRect/>
          </a:gra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Recursion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6509794"/>
          </a:xfrm>
          <a:prstGeom prst="rect">
            <a:avLst/>
          </a:prstGeom>
          <a:solidFill>
            <a:srgbClr val="FFFF99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4414" y="2673355"/>
            <a:ext cx="6786610" cy="1184273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008A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3857628"/>
            <a:ext cx="6786610" cy="1781172"/>
          </a:xfrm>
        </p:spPr>
        <p:txBody>
          <a:bodyPr>
            <a:normAutofit/>
          </a:bodyPr>
          <a:lstStyle>
            <a:lvl1pPr marL="0" indent="0" algn="l">
              <a:buNone/>
              <a:defRPr sz="1900" b="0">
                <a:solidFill>
                  <a:srgbClr val="B8AE7A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3F0E9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2">
                  <a:tint val="40000"/>
                  <a:satMod val="350000"/>
                  <a:alpha val="79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lin ang="2700000" scaled="1"/>
            <a:tileRect/>
          </a:gra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</a:t>
            </a:r>
            <a:r>
              <a:rPr lang="en-US" sz="1050" dirty="0">
                <a:solidFill>
                  <a:srgbClr val="DAD5BC"/>
                </a:solidFill>
              </a:rPr>
              <a:t>: </a:t>
            </a:r>
            <a:r>
              <a:rPr lang="en-US" sz="1200" dirty="0">
                <a:solidFill>
                  <a:srgbClr val="DAD5BC"/>
                </a:solidFill>
              </a:rPr>
              <a:t>Linked List</a:t>
            </a:r>
            <a:r>
              <a:rPr lang="en-US" sz="2000" dirty="0">
                <a:solidFill>
                  <a:srgbClr val="DAD5BC"/>
                </a:solidFill>
              </a:rPr>
              <a:t>	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3F0E9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2">
                  <a:tint val="40000"/>
                  <a:satMod val="350000"/>
                  <a:alpha val="79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lin ang="2700000" scaled="1"/>
            <a:tileRect/>
          </a:gra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EE7E6">
                  <a:shade val="30000"/>
                  <a:satMod val="115000"/>
                </a:srgbClr>
              </a:gs>
              <a:gs pos="50000">
                <a:srgbClr val="FEE7E6">
                  <a:shade val="67500"/>
                  <a:satMod val="115000"/>
                </a:srgbClr>
              </a:gs>
              <a:gs pos="100000">
                <a:srgbClr val="FEE7E6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EE7E6">
                  <a:shade val="30000"/>
                  <a:satMod val="115000"/>
                </a:srgbClr>
              </a:gs>
              <a:gs pos="50000">
                <a:srgbClr val="FEE7E6">
                  <a:shade val="67500"/>
                  <a:satMod val="115000"/>
                </a:srgbClr>
              </a:gs>
              <a:gs pos="100000">
                <a:srgbClr val="FEE7E6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EE7E6">
                  <a:shade val="30000"/>
                  <a:satMod val="115000"/>
                </a:srgbClr>
              </a:gs>
              <a:gs pos="50000">
                <a:srgbClr val="FEE7E6">
                  <a:shade val="67500"/>
                  <a:satMod val="115000"/>
                </a:srgbClr>
              </a:gs>
              <a:gs pos="100000">
                <a:srgbClr val="FEE7E6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42918"/>
            <a:ext cx="9144000" cy="5866876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8918"/>
            <a:ext cx="9144000" cy="504000"/>
          </a:xfrm>
          <a:gradFill flip="none" rotWithShape="1">
            <a:gsLst>
              <a:gs pos="0">
                <a:srgbClr val="FEE7E6">
                  <a:shade val="30000"/>
                  <a:satMod val="115000"/>
                </a:srgbClr>
              </a:gs>
              <a:gs pos="50000">
                <a:srgbClr val="FEE7E6">
                  <a:shade val="67500"/>
                  <a:satMod val="115000"/>
                </a:srgbClr>
              </a:gs>
              <a:gs pos="100000">
                <a:srgbClr val="FEE7E6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509794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0694" y="781860"/>
            <a:ext cx="3643338" cy="504000"/>
          </a:xfrm>
          <a:gradFill flip="none" rotWithShape="1">
            <a:gsLst>
              <a:gs pos="0">
                <a:srgbClr val="FEE7E6">
                  <a:shade val="30000"/>
                  <a:satMod val="115000"/>
                </a:srgbClr>
              </a:gs>
              <a:gs pos="50000">
                <a:srgbClr val="FEE7E6">
                  <a:shade val="67500"/>
                  <a:satMod val="115000"/>
                </a:srgbClr>
              </a:gs>
              <a:gs pos="100000">
                <a:srgbClr val="FEE7E6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DBDBB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DBDBB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142876" y="6500834"/>
            <a:ext cx="885828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th-TH" sz="18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รศ.ดร.บุญธีร์ เครือตราชู  รศ.กฤตวัน ศิริบูรณ์ </a:t>
            </a:r>
            <a:r>
              <a:rPr lang="en-US" sz="18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   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KMITL    01076249 Data Structures &amp; Algorithms : Linked List</a:t>
            </a: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                                    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defRPr/>
              </a:pPr>
              <a:t>‹#›</a:t>
            </a:fld>
            <a:endParaRPr lang="th-TH" sz="1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DBDBB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0ECE0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7624" y="3987479"/>
            <a:ext cx="6786610" cy="1440160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008A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5413249"/>
            <a:ext cx="6786610" cy="69763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00" b="0">
                <a:solidFill>
                  <a:srgbClr val="B8AE7A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Complexity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7DCFD">
                  <a:shade val="30000"/>
                  <a:satMod val="115000"/>
                </a:srgbClr>
              </a:gs>
              <a:gs pos="50000">
                <a:srgbClr val="C7DCFD">
                  <a:shade val="67500"/>
                  <a:satMod val="115000"/>
                </a:srgbClr>
              </a:gs>
              <a:gs pos="100000">
                <a:srgbClr val="C7DCFD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3333C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7DCFD">
                  <a:shade val="30000"/>
                  <a:satMod val="115000"/>
                </a:srgbClr>
              </a:gs>
              <a:gs pos="50000">
                <a:srgbClr val="C7DCFD">
                  <a:shade val="67500"/>
                  <a:satMod val="115000"/>
                </a:srgbClr>
              </a:gs>
              <a:gs pos="100000">
                <a:srgbClr val="C7DCFD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3333C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7DCFD">
                  <a:shade val="30000"/>
                  <a:satMod val="115000"/>
                </a:srgbClr>
              </a:gs>
              <a:gs pos="50000">
                <a:srgbClr val="C7DCFD">
                  <a:shade val="67500"/>
                  <a:satMod val="115000"/>
                </a:srgbClr>
              </a:gs>
              <a:gs pos="100000">
                <a:srgbClr val="C7DCFD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3333CC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4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80AFFC">
                  <a:tint val="66000"/>
                  <a:satMod val="160000"/>
                </a:srgbClr>
              </a:gs>
              <a:gs pos="50000">
                <a:srgbClr val="80AFFC">
                  <a:tint val="44500"/>
                  <a:satMod val="160000"/>
                </a:srgbClr>
              </a:gs>
              <a:gs pos="100000">
                <a:srgbClr val="80AFFC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3333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80AFFC">
                  <a:tint val="66000"/>
                  <a:satMod val="160000"/>
                </a:srgbClr>
              </a:gs>
              <a:gs pos="50000">
                <a:srgbClr val="80AFFC">
                  <a:tint val="44500"/>
                  <a:satMod val="160000"/>
                </a:srgbClr>
              </a:gs>
              <a:gs pos="100000">
                <a:srgbClr val="80AFFC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3333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06374" y="571480"/>
            <a:ext cx="8926282" cy="5938314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938" y="142852"/>
            <a:ext cx="8926282" cy="428628"/>
          </a:xfrm>
          <a:gradFill flip="none" rotWithShape="1">
            <a:gsLst>
              <a:gs pos="0">
                <a:srgbClr val="80AFFC">
                  <a:tint val="66000"/>
                  <a:satMod val="160000"/>
                </a:srgbClr>
              </a:gs>
              <a:gs pos="50000">
                <a:srgbClr val="80AFFC">
                  <a:tint val="44500"/>
                  <a:satMod val="160000"/>
                </a:srgbClr>
              </a:gs>
              <a:gs pos="100000">
                <a:srgbClr val="80AFFC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1800">
                <a:solidFill>
                  <a:srgbClr val="3333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3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BF7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EEDDFF">
                  <a:shade val="30000"/>
                  <a:satMod val="115000"/>
                </a:srgbClr>
              </a:gs>
              <a:gs pos="50000">
                <a:srgbClr val="EEDDFF">
                  <a:shade val="67500"/>
                  <a:satMod val="115000"/>
                </a:srgbClr>
              </a:gs>
              <a:gs pos="100000">
                <a:srgbClr val="EEDDFF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solidFill>
            <a:srgbClr val="F7EFFF"/>
          </a:solidFill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EEDDFF">
                  <a:shade val="30000"/>
                  <a:satMod val="115000"/>
                </a:srgbClr>
              </a:gs>
              <a:gs pos="50000">
                <a:srgbClr val="EEDDFF">
                  <a:shade val="67500"/>
                  <a:satMod val="115000"/>
                </a:srgbClr>
              </a:gs>
              <a:gs pos="100000">
                <a:srgbClr val="EEDDFF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785794"/>
            <a:ext cx="9144000" cy="5724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436" y="274638"/>
            <a:ext cx="9144000" cy="504000"/>
          </a:xfrm>
          <a:gradFill flip="none" rotWithShape="1">
            <a:gsLst>
              <a:gs pos="0">
                <a:srgbClr val="EEDDFF">
                  <a:shade val="30000"/>
                  <a:satMod val="115000"/>
                </a:srgbClr>
              </a:gs>
              <a:gs pos="50000">
                <a:srgbClr val="EEDDFF">
                  <a:shade val="67500"/>
                  <a:satMod val="115000"/>
                </a:srgbClr>
              </a:gs>
              <a:gs pos="100000">
                <a:srgbClr val="EEDDFF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</a:p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en-US" sz="1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EEDDFF">
                  <a:shade val="30000"/>
                  <a:satMod val="115000"/>
                </a:srgbClr>
              </a:gs>
              <a:gs pos="50000">
                <a:srgbClr val="EEDDFF">
                  <a:shade val="67500"/>
                  <a:satMod val="115000"/>
                </a:srgbClr>
              </a:gs>
              <a:gs pos="100000">
                <a:srgbClr val="EEDDFF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6509794"/>
          </a:xfrm>
          <a:prstGeom prst="rect">
            <a:avLst/>
          </a:prstGeom>
          <a:solidFill>
            <a:srgbClr val="E3F3D1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7624" y="3933056"/>
            <a:ext cx="6786610" cy="1184273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008A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BF7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EEDDFF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solidFill>
            <a:srgbClr val="F7EFFF"/>
          </a:solidFill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EEDDFF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EEDDFF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Linked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3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99">
                  <a:shade val="30000"/>
                  <a:satMod val="115000"/>
                </a:srgbClr>
              </a:gs>
              <a:gs pos="50000">
                <a:srgbClr val="FFFF99">
                  <a:shade val="67500"/>
                  <a:satMod val="115000"/>
                </a:srgbClr>
              </a:gs>
              <a:gs pos="100000">
                <a:srgbClr val="FFFF99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99">
                  <a:shade val="30000"/>
                  <a:satMod val="115000"/>
                </a:srgbClr>
              </a:gs>
              <a:gs pos="50000">
                <a:srgbClr val="FFFF99">
                  <a:shade val="67500"/>
                  <a:satMod val="115000"/>
                </a:srgbClr>
              </a:gs>
              <a:gs pos="100000">
                <a:srgbClr val="FFFF99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Linked</a:t>
            </a:r>
            <a:r>
              <a:rPr lang="en-US" sz="1200" baseline="0" dirty="0">
                <a:solidFill>
                  <a:srgbClr val="DAD5BC"/>
                </a:solidFill>
              </a:rPr>
              <a:t>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99">
                  <a:shade val="30000"/>
                  <a:satMod val="115000"/>
                </a:srgbClr>
              </a:gs>
              <a:gs pos="50000">
                <a:srgbClr val="FFFF99">
                  <a:shade val="67500"/>
                  <a:satMod val="115000"/>
                </a:srgbClr>
              </a:gs>
              <a:gs pos="100000">
                <a:srgbClr val="FFFF99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FFF99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4414" y="3643314"/>
            <a:ext cx="6786610" cy="1184273"/>
          </a:xfrm>
        </p:spPr>
        <p:txBody>
          <a:bodyPr>
            <a:noAutofit/>
          </a:bodyPr>
          <a:lstStyle>
            <a:lvl1pPr>
              <a:defRPr sz="3600" b="1">
                <a:solidFill>
                  <a:srgbClr val="008A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4572008"/>
            <a:ext cx="6786610" cy="1781172"/>
          </a:xfrm>
        </p:spPr>
        <p:txBody>
          <a:bodyPr>
            <a:normAutofit/>
          </a:bodyPr>
          <a:lstStyle>
            <a:lvl1pPr marL="0" indent="0" algn="l">
              <a:buNone/>
              <a:defRPr sz="1900" b="0">
                <a:solidFill>
                  <a:srgbClr val="B8AE7A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FFF99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214290"/>
            <a:ext cx="8712000" cy="62955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32" y="1857364"/>
            <a:ext cx="3214710" cy="1357322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5097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Linked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List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noFill/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76672"/>
            <a:ext cx="9144000" cy="6381328"/>
          </a:xfrm>
          <a:prstGeom prst="rect">
            <a:avLst/>
          </a:prstGeom>
          <a:solidFill>
            <a:srgbClr val="F8FAF4"/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476672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1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744" y="4149080"/>
            <a:ext cx="4644008" cy="1008112"/>
          </a:xfr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algn="ctr">
              <a:defRPr sz="3200">
                <a:solidFill>
                  <a:srgbClr val="FFFF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1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7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CCECFF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4414" y="3643314"/>
            <a:ext cx="6786610" cy="1184273"/>
          </a:xfrm>
        </p:spPr>
        <p:txBody>
          <a:bodyPr>
            <a:noAutofit/>
          </a:bodyPr>
          <a:lstStyle>
            <a:lvl1pPr>
              <a:defRPr sz="3600" b="1">
                <a:solidFill>
                  <a:srgbClr val="008A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4572008"/>
            <a:ext cx="6786610" cy="1781172"/>
          </a:xfrm>
        </p:spPr>
        <p:txBody>
          <a:bodyPr>
            <a:normAutofit/>
          </a:bodyPr>
          <a:lstStyle>
            <a:lvl1pPr marL="0" indent="0" algn="l">
              <a:buNone/>
              <a:defRPr sz="1900" b="0">
                <a:solidFill>
                  <a:srgbClr val="B7AC77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rgbClr val="DAD5BC"/>
                </a:solidFill>
              </a:rPr>
              <a:t>	KMITL</a:t>
            </a:r>
            <a:r>
              <a:rPr lang="en-US" sz="1200" baseline="0" dirty="0">
                <a:solidFill>
                  <a:srgbClr val="DAD5BC"/>
                </a:solidFill>
              </a:rPr>
              <a:t>    </a:t>
            </a:r>
            <a:r>
              <a:rPr lang="en-US" sz="1200" dirty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rgbClr val="DAD5BC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Linked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List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6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6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D0F692">
                  <a:shade val="30000"/>
                  <a:satMod val="115000"/>
                </a:srgbClr>
              </a:gs>
              <a:gs pos="50000">
                <a:srgbClr val="D0F692">
                  <a:shade val="67500"/>
                  <a:satMod val="115000"/>
                </a:srgbClr>
              </a:gs>
              <a:gs pos="100000">
                <a:srgbClr val="D0F69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D0F692">
                  <a:shade val="30000"/>
                  <a:satMod val="115000"/>
                </a:srgbClr>
              </a:gs>
              <a:gs pos="50000">
                <a:srgbClr val="D0F692">
                  <a:shade val="67500"/>
                  <a:satMod val="115000"/>
                </a:srgbClr>
              </a:gs>
              <a:gs pos="100000">
                <a:srgbClr val="D0F69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D0F692">
                  <a:shade val="30000"/>
                  <a:satMod val="115000"/>
                </a:srgbClr>
              </a:gs>
              <a:gs pos="50000">
                <a:srgbClr val="D0F692">
                  <a:shade val="67500"/>
                  <a:satMod val="115000"/>
                </a:srgbClr>
              </a:gs>
              <a:gs pos="100000">
                <a:srgbClr val="D0F69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-315416"/>
            <a:ext cx="9144000" cy="6858000"/>
          </a:xfrm>
          <a:prstGeom prst="rect">
            <a:avLst/>
          </a:prstGeom>
          <a:solidFill>
            <a:srgbClr val="E8FF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4414" y="3643314"/>
            <a:ext cx="7390034" cy="1184273"/>
          </a:xfrm>
        </p:spPr>
        <p:txBody>
          <a:bodyPr>
            <a:noAutofit/>
          </a:bodyPr>
          <a:lstStyle>
            <a:lvl1pPr>
              <a:defRPr sz="3600" b="1">
                <a:solidFill>
                  <a:srgbClr val="008A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4869160"/>
            <a:ext cx="7390034" cy="1484020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rgbClr val="B7AC77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100" dirty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050" dirty="0">
                <a:solidFill>
                  <a:srgbClr val="DAD5BC"/>
                </a:solidFill>
              </a:rPr>
              <a:t>	KMITL</a:t>
            </a:r>
            <a:r>
              <a:rPr lang="en-US" sz="1050" baseline="0" dirty="0">
                <a:solidFill>
                  <a:srgbClr val="DAD5BC"/>
                </a:solidFill>
              </a:rPr>
              <a:t>    </a:t>
            </a:r>
            <a:r>
              <a:rPr lang="en-US" sz="1050" dirty="0">
                <a:solidFill>
                  <a:srgbClr val="DAD5BC"/>
                </a:solidFill>
              </a:rPr>
              <a:t> </a:t>
            </a:r>
            <a:r>
              <a:rPr lang="en-US" sz="1100" dirty="0">
                <a:solidFill>
                  <a:srgbClr val="DAD5BC"/>
                </a:solidFill>
              </a:rPr>
              <a:t>01076249 Data Structures &amp; Algorithms : 2_Data Structures &amp; Algorithms</a:t>
            </a:r>
            <a:r>
              <a:rPr lang="en-US" sz="1400" dirty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1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600" dirty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75000"/>
                  <a:shade val="30000"/>
                  <a:satMod val="115000"/>
                </a:schemeClr>
              </a:gs>
              <a:gs pos="50000">
                <a:schemeClr val="bg2">
                  <a:lumMod val="75000"/>
                  <a:shade val="67500"/>
                  <a:satMod val="115000"/>
                </a:schemeClr>
              </a:gs>
              <a:gs pos="100000">
                <a:schemeClr val="bg2">
                  <a:lumMod val="7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6A62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gradFill flip="none" rotWithShape="1">
            <a:gsLst>
              <a:gs pos="0">
                <a:srgbClr val="D4CFB4">
                  <a:shade val="30000"/>
                  <a:satMod val="115000"/>
                </a:srgbClr>
              </a:gs>
              <a:gs pos="50000">
                <a:srgbClr val="D4CFB4">
                  <a:shade val="67500"/>
                  <a:satMod val="115000"/>
                </a:srgbClr>
              </a:gs>
              <a:gs pos="100000">
                <a:srgbClr val="D4CFB4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6A62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gradFill flip="none" rotWithShape="1">
            <a:gsLst>
              <a:gs pos="0">
                <a:srgbClr val="EAE7DA">
                  <a:shade val="30000"/>
                  <a:satMod val="115000"/>
                </a:srgbClr>
              </a:gs>
              <a:gs pos="50000">
                <a:srgbClr val="EAE7DA">
                  <a:shade val="67500"/>
                  <a:satMod val="115000"/>
                </a:srgbClr>
              </a:gs>
              <a:gs pos="100000">
                <a:srgbClr val="EAE7DA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6A62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gradFill flip="none" rotWithShape="1">
            <a:gsLst>
              <a:gs pos="0">
                <a:srgbClr val="B6DF89">
                  <a:tint val="66000"/>
                  <a:satMod val="160000"/>
                </a:srgbClr>
              </a:gs>
              <a:gs pos="50000">
                <a:srgbClr val="B6DF89">
                  <a:tint val="44500"/>
                  <a:satMod val="160000"/>
                </a:srgbClr>
              </a:gs>
              <a:gs pos="100000">
                <a:srgbClr val="B6DF89">
                  <a:tint val="23500"/>
                  <a:satMod val="16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6A62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008A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1F5E7"/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008A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1F5E7"/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ctr">
              <a:defRPr sz="2000">
                <a:solidFill>
                  <a:srgbClr val="008A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1F5E7"/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ctr">
              <a:defRPr sz="2000">
                <a:solidFill>
                  <a:srgbClr val="008A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14414" y="2857496"/>
            <a:ext cx="6858048" cy="1071570"/>
          </a:xfrm>
        </p:spPr>
        <p:txBody>
          <a:bodyPr anchor="ctr">
            <a:noAutofit/>
          </a:bodyPr>
          <a:lstStyle>
            <a:lvl1pPr algn="ctr">
              <a:buNone/>
              <a:defRPr sz="2800"/>
            </a:lvl1pPr>
            <a:lvl2pPr>
              <a:buNone/>
              <a:defRPr sz="2400"/>
            </a:lvl2pPr>
            <a:lvl3pPr>
              <a:buNone/>
              <a:defRPr sz="2000"/>
            </a:lvl3pPr>
            <a:lvl4pPr>
              <a:buNone/>
              <a:defRPr sz="1800"/>
            </a:lvl4pPr>
            <a:lvl5pPr>
              <a:buNone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FF5EB"/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142876" y="6500834"/>
            <a:ext cx="88582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th-TH" sz="1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รศ.ดร.บุญธีร์ เครือตราชู  รศ.กฤตวัน ศิริบูรณ์ </a:t>
            </a:r>
            <a:r>
              <a:rPr lang="en-US" sz="1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</a:t>
            </a:r>
            <a:r>
              <a:rPr lang="en-US" sz="1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KMITL    01076249 Data Structures &amp; Algorithms : Tree 2</a:t>
            </a:r>
            <a:r>
              <a:rPr lang="en-U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                                 </a:t>
            </a:r>
            <a:fld id="{A60F55EF-B4CA-4554-B66E-E17FCF5F13B7}" type="slidenum">
              <a:rPr lang="en-US" sz="120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pPr eaLnBrk="1" hangingPunct="1">
                <a:defRPr/>
              </a:pPr>
              <a:t>‹#›</a:t>
            </a:fld>
            <a:endParaRPr lang="th-TH" sz="18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4FBCFF">
                  <a:tint val="66000"/>
                  <a:satMod val="160000"/>
                </a:srgbClr>
              </a:gs>
              <a:gs pos="50000">
                <a:srgbClr val="4FBCFF">
                  <a:tint val="44500"/>
                  <a:satMod val="160000"/>
                </a:srgbClr>
              </a:gs>
              <a:gs pos="100000">
                <a:srgbClr val="4FBCFF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14282" y="785794"/>
            <a:ext cx="8715436" cy="5500726"/>
          </a:xfrm>
          <a:prstGeom prst="rect">
            <a:avLst/>
          </a:prstGeom>
          <a:solidFill>
            <a:srgbClr val="CCECFF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FF5EB"/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142876" y="6500834"/>
            <a:ext cx="885828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th-TH" sz="1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รศ.ดร.บุญธีร์ เครือตราชู  รศ.กฤตวัน ศิริบูรณ์ </a:t>
            </a:r>
            <a:r>
              <a:rPr lang="en-US" sz="1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</a:t>
            </a:r>
            <a:r>
              <a:rPr lang="en-US" sz="1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KMITL    01076249 Data Structures &amp; Algorithms : Linked List</a:t>
            </a:r>
            <a:r>
              <a:rPr lang="en-U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                                 </a:t>
            </a:r>
            <a:fld id="{A60F55EF-B4CA-4554-B66E-E17FCF5F13B7}" type="slidenum">
              <a:rPr lang="en-US" sz="120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pPr eaLnBrk="1" hangingPunct="1">
                <a:defRPr/>
              </a:pPr>
              <a:t>‹#›</a:t>
            </a:fld>
            <a:endParaRPr lang="th-TH" sz="18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FF5EB"/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142876" y="6500834"/>
            <a:ext cx="885828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th-TH" sz="1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รศ.ดร.บุญธีร์ เครือตราชู  รศ.กฤตวัน ศิริบูรณ์ </a:t>
            </a:r>
            <a:r>
              <a:rPr lang="en-US" sz="1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</a:t>
            </a:r>
            <a:r>
              <a:rPr lang="en-US" sz="1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KMITL    01076249 Data Structures &amp; Algorithms : Linked List</a:t>
            </a:r>
            <a:r>
              <a:rPr lang="en-US" sz="1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                                 </a:t>
            </a:r>
            <a:fld id="{A60F55EF-B4CA-4554-B66E-E17FCF5F13B7}" type="slidenum">
              <a:rPr lang="en-US" sz="120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pPr eaLnBrk="1" hangingPunct="1">
                <a:defRPr/>
              </a:pPr>
              <a:t>‹#›</a:t>
            </a:fld>
            <a:endParaRPr lang="th-TH" sz="18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7FDFF"/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B9EDFF">
                  <a:shade val="30000"/>
                  <a:satMod val="115000"/>
                </a:srgbClr>
              </a:gs>
              <a:gs pos="50000">
                <a:srgbClr val="B9EDFF">
                  <a:shade val="67500"/>
                  <a:satMod val="115000"/>
                </a:srgbClr>
              </a:gs>
              <a:gs pos="100000">
                <a:srgbClr val="B9EDFF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7FDFF"/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B9EDFF">
                  <a:shade val="30000"/>
                  <a:satMod val="115000"/>
                </a:srgbClr>
              </a:gs>
              <a:gs pos="50000">
                <a:srgbClr val="B9EDFF">
                  <a:shade val="67500"/>
                  <a:satMod val="115000"/>
                </a:srgbClr>
              </a:gs>
              <a:gs pos="100000">
                <a:srgbClr val="B9EDFF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B9EDFF">
                  <a:shade val="30000"/>
                  <a:satMod val="115000"/>
                </a:srgbClr>
              </a:gs>
              <a:gs pos="50000">
                <a:srgbClr val="B9EDFF">
                  <a:shade val="67500"/>
                  <a:satMod val="115000"/>
                </a:srgbClr>
              </a:gs>
              <a:gs pos="100000">
                <a:srgbClr val="B9EDFF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7FDFF"/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B9EDFF">
                  <a:shade val="30000"/>
                  <a:satMod val="115000"/>
                </a:srgbClr>
              </a:gs>
              <a:gs pos="50000">
                <a:srgbClr val="B9EDFF">
                  <a:shade val="67500"/>
                  <a:satMod val="115000"/>
                </a:srgbClr>
              </a:gs>
              <a:gs pos="100000">
                <a:srgbClr val="B9EDFF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7FDFF"/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B9EDFF"/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02938" y="642918"/>
            <a:ext cx="8929718" cy="586687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938" y="142852"/>
            <a:ext cx="8929718" cy="504000"/>
          </a:xfrm>
          <a:solidFill>
            <a:srgbClr val="B9EDFF"/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02938" y="642918"/>
            <a:ext cx="8929718" cy="586687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938" y="142852"/>
            <a:ext cx="8929718" cy="504000"/>
          </a:xfrm>
          <a:solidFill>
            <a:srgbClr val="B9EDFF"/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Linked list</a:t>
            </a:r>
            <a:r>
              <a:rPr lang="en-US" sz="16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005A9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406DA-45A6-492E-9A45-EA293A78E027}" type="datetimeFigureOut">
              <a:rPr lang="th-TH" smtClean="0"/>
              <a:pPr/>
              <a:t>08/04/64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92" r:id="rId2"/>
    <p:sldLayoutId id="2147483796" r:id="rId3"/>
    <p:sldLayoutId id="2147483806" r:id="rId4"/>
    <p:sldLayoutId id="2147483795" r:id="rId5"/>
    <p:sldLayoutId id="2147483778" r:id="rId6"/>
    <p:sldLayoutId id="2147483786" r:id="rId7"/>
    <p:sldLayoutId id="2147483793" r:id="rId8"/>
    <p:sldLayoutId id="2147483787" r:id="rId9"/>
    <p:sldLayoutId id="2147483693" r:id="rId10"/>
    <p:sldLayoutId id="2147483770" r:id="rId11"/>
    <p:sldLayoutId id="2147483797" r:id="rId12"/>
    <p:sldLayoutId id="2147483802" r:id="rId13"/>
    <p:sldLayoutId id="2147483804" r:id="rId14"/>
    <p:sldLayoutId id="2147483799" r:id="rId15"/>
    <p:sldLayoutId id="2147483803" r:id="rId16"/>
    <p:sldLayoutId id="2147483713" r:id="rId17"/>
    <p:sldLayoutId id="2147483777" r:id="rId18"/>
    <p:sldLayoutId id="2147483772" r:id="rId19"/>
    <p:sldLayoutId id="2147483768" r:id="rId20"/>
    <p:sldLayoutId id="2147483769" r:id="rId21"/>
    <p:sldLayoutId id="2147483771" r:id="rId22"/>
    <p:sldLayoutId id="2147483774" r:id="rId23"/>
    <p:sldLayoutId id="2147483767" r:id="rId24"/>
    <p:sldLayoutId id="2147483712" r:id="rId25"/>
    <p:sldLayoutId id="2147483753" r:id="rId26"/>
    <p:sldLayoutId id="2147483711" r:id="rId27"/>
    <p:sldLayoutId id="2147483710" r:id="rId28"/>
    <p:sldLayoutId id="2147483752" r:id="rId29"/>
    <p:sldLayoutId id="2147483782" r:id="rId30"/>
    <p:sldLayoutId id="2147483783" r:id="rId31"/>
    <p:sldLayoutId id="2147483709" r:id="rId32"/>
    <p:sldLayoutId id="2147483714" r:id="rId33"/>
    <p:sldLayoutId id="2147483751" r:id="rId34"/>
    <p:sldLayoutId id="2147483785" r:id="rId35"/>
    <p:sldLayoutId id="2147483784" r:id="rId36"/>
    <p:sldLayoutId id="2147483718" r:id="rId37"/>
    <p:sldLayoutId id="2147483719" r:id="rId38"/>
    <p:sldLayoutId id="2147483750" r:id="rId39"/>
    <p:sldLayoutId id="2147483715" r:id="rId40"/>
    <p:sldLayoutId id="2147483735" r:id="rId41"/>
    <p:sldLayoutId id="2147483749" r:id="rId42"/>
    <p:sldLayoutId id="2147483734" r:id="rId43"/>
    <p:sldLayoutId id="2147483733" r:id="rId44"/>
    <p:sldLayoutId id="2147483748" r:id="rId45"/>
    <p:sldLayoutId id="2147483732" r:id="rId46"/>
    <p:sldLayoutId id="2147483717" r:id="rId47"/>
    <p:sldLayoutId id="2147483747" r:id="rId48"/>
    <p:sldLayoutId id="2147483788" r:id="rId49"/>
    <p:sldLayoutId id="2147483727" r:id="rId50"/>
    <p:sldLayoutId id="2147483704" r:id="rId51"/>
    <p:sldLayoutId id="2147483746" r:id="rId52"/>
    <p:sldLayoutId id="2147483716" r:id="rId53"/>
    <p:sldLayoutId id="2147483730" r:id="rId54"/>
    <p:sldLayoutId id="2147483745" r:id="rId55"/>
    <p:sldLayoutId id="2147483729" r:id="rId56"/>
    <p:sldLayoutId id="2147483731" r:id="rId57"/>
    <p:sldLayoutId id="2147483744" r:id="rId58"/>
    <p:sldLayoutId id="2147483728" r:id="rId59"/>
    <p:sldLayoutId id="2147483743" r:id="rId60"/>
    <p:sldLayoutId id="2147483702" r:id="rId61"/>
    <p:sldLayoutId id="2147483765" r:id="rId62"/>
    <p:sldLayoutId id="2147483801" r:id="rId63"/>
    <p:sldLayoutId id="2147483781" r:id="rId64"/>
    <p:sldLayoutId id="2147483766" r:id="rId65"/>
    <p:sldLayoutId id="2147483794" r:id="rId66"/>
    <p:sldLayoutId id="2147483775" r:id="rId67"/>
    <p:sldLayoutId id="2147483807" r:id="rId68"/>
    <p:sldLayoutId id="2147483764" r:id="rId69"/>
    <p:sldLayoutId id="2147483762" r:id="rId70"/>
    <p:sldLayoutId id="2147483763" r:id="rId71"/>
    <p:sldLayoutId id="2147483761" r:id="rId72"/>
    <p:sldLayoutId id="2147483759" r:id="rId73"/>
    <p:sldLayoutId id="2147483760" r:id="rId74"/>
    <p:sldLayoutId id="2147483758" r:id="rId75"/>
    <p:sldLayoutId id="2147483721" r:id="rId76"/>
    <p:sldLayoutId id="2147483742" r:id="rId77"/>
    <p:sldLayoutId id="2147483720" r:id="rId78"/>
    <p:sldLayoutId id="2147483697" r:id="rId79"/>
    <p:sldLayoutId id="2147483736" r:id="rId80"/>
    <p:sldLayoutId id="2147483754" r:id="rId81"/>
    <p:sldLayoutId id="2147483755" r:id="rId82"/>
    <p:sldLayoutId id="2147483756" r:id="rId83"/>
    <p:sldLayoutId id="2147483757" r:id="rId84"/>
    <p:sldLayoutId id="2147483696" r:id="rId85"/>
    <p:sldLayoutId id="2147483695" r:id="rId86"/>
    <p:sldLayoutId id="2147483773" r:id="rId87"/>
    <p:sldLayoutId id="2147483776" r:id="rId88"/>
    <p:sldLayoutId id="2147483722" r:id="rId89"/>
    <p:sldLayoutId id="2147483706" r:id="rId90"/>
    <p:sldLayoutId id="2147483737" r:id="rId91"/>
    <p:sldLayoutId id="2147483705" r:id="rId92"/>
    <p:sldLayoutId id="2147483724" r:id="rId93"/>
    <p:sldLayoutId id="2147483738" r:id="rId94"/>
    <p:sldLayoutId id="2147483779" r:id="rId95"/>
    <p:sldLayoutId id="2147483723" r:id="rId96"/>
    <p:sldLayoutId id="2147483739" r:id="rId97"/>
    <p:sldLayoutId id="2147483780" r:id="rId98"/>
    <p:sldLayoutId id="2147483698" r:id="rId99"/>
    <p:sldLayoutId id="2147483690" r:id="rId100"/>
    <p:sldLayoutId id="2147483689" r:id="rId101"/>
    <p:sldLayoutId id="2147483726" r:id="rId102"/>
    <p:sldLayoutId id="2147483740" r:id="rId103"/>
    <p:sldLayoutId id="2147483725" r:id="rId104"/>
    <p:sldLayoutId id="2147483701" r:id="rId105"/>
    <p:sldLayoutId id="2147483741" r:id="rId106"/>
    <p:sldLayoutId id="2147483700" r:id="rId107"/>
    <p:sldLayoutId id="2147483691" r:id="rId108"/>
    <p:sldLayoutId id="2147483680" r:id="rId109"/>
    <p:sldLayoutId id="2147483681" r:id="rId110"/>
    <p:sldLayoutId id="2147483682" r:id="rId111"/>
    <p:sldLayoutId id="2147483683" r:id="rId112"/>
    <p:sldLayoutId id="2147483684" r:id="rId113"/>
    <p:sldLayoutId id="2147483685" r:id="rId114"/>
    <p:sldLayoutId id="2147483686" r:id="rId115"/>
    <p:sldLayoutId id="2147483687" r:id="rId116"/>
    <p:sldLayoutId id="2147483688" r:id="rId117"/>
    <p:sldLayoutId id="2147483789" r:id="rId118"/>
    <p:sldLayoutId id="2147483800" r:id="rId119"/>
    <p:sldLayoutId id="2147483805" r:id="rId120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Comic Sans MS" pitchFamily="66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Comic Sans MS" pitchFamily="66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Comic Sans MS" pitchFamily="66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Comic Sans MS" pitchFamily="66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Comic Sans MS" pitchFamily="66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Comic Sans MS" pitchFamily="66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13" Type="http://schemas.openxmlformats.org/officeDocument/2006/relationships/hyperlink" Target="https://commons.wikimedia.org/wiki/File:Acer_saccharum_(sugar_maple_tree_in_fall_colors)_(Newark_campus_of_Ohio_State_University,_Newark,_Ohio,_USA)_(16_October_2014)_3_(31388575057).jpg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creativecommons.org/licenses/by-sa/3.0/" TargetMode="External"/><Relationship Id="rId12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8.xml"/><Relationship Id="rId6" Type="http://schemas.openxmlformats.org/officeDocument/2006/relationships/hyperlink" Target="https://en.wikipedia.org/wiki/Aloe_dichotoma" TargetMode="External"/><Relationship Id="rId11" Type="http://schemas.openxmlformats.org/officeDocument/2006/relationships/hyperlink" Target="https://commons.wikimedia.org/wiki/File:Quiver_tree_forest,_Aloe_rozsochat%C3%A1_-_Namibie_-_panoramio_(1).jpg" TargetMode="External"/><Relationship Id="rId5" Type="http://schemas.openxmlformats.org/officeDocument/2006/relationships/image" Target="../media/image3.JPG"/><Relationship Id="rId10" Type="http://schemas.openxmlformats.org/officeDocument/2006/relationships/image" Target="../media/image5.jpg"/><Relationship Id="rId4" Type="http://schemas.openxmlformats.org/officeDocument/2006/relationships/hyperlink" Target="https://www.publicdomainpictures.net/view-image.php?image=41398&amp;picture=tree" TargetMode="External"/><Relationship Id="rId9" Type="http://schemas.openxmlformats.org/officeDocument/2006/relationships/hyperlink" Target="https://commons.wikimedia.org/wiki/File:Grayson_Elm_Tree_in_Amherst,_MA_-_August_2017.jpg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1</a:t>
            </a:r>
            <a:endParaRPr lang="th-TH" dirty="0"/>
          </a:p>
        </p:txBody>
      </p:sp>
      <p:sp>
        <p:nvSpPr>
          <p:cNvPr id="30722" name="AutoShape 2" descr="ผลการค้นหารูปภาพสำหรับ free clipart queue"/>
          <p:cNvSpPr>
            <a:spLocks noChangeAspect="1" noChangeArrowheads="1"/>
          </p:cNvSpPr>
          <p:nvPr/>
        </p:nvSpPr>
        <p:spPr bwMode="auto">
          <a:xfrm>
            <a:off x="190500" y="-212725"/>
            <a:ext cx="304800" cy="3048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h-TH"/>
          </a:p>
        </p:txBody>
      </p:sp>
      <p:pic>
        <p:nvPicPr>
          <p:cNvPr id="2560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06524" y="889834"/>
            <a:ext cx="4330952" cy="32650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C8DA72-06FB-0343-9CDB-7245BBEE3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267744" y="404664"/>
            <a:ext cx="4392488" cy="3973312"/>
          </a:xfrm>
          <a:prstGeom prst="rect">
            <a:avLst/>
          </a:prstGeom>
        </p:spPr>
      </p:pic>
      <p:pic>
        <p:nvPicPr>
          <p:cNvPr id="8" name="Picture 7" descr="A tree in a desert&#10;&#10;Description automatically generated with low confidence">
            <a:extLst>
              <a:ext uri="{FF2B5EF4-FFF2-40B4-BE49-F238E27FC236}">
                <a16:creationId xmlns:a16="http://schemas.microsoft.com/office/drawing/2014/main" id="{184764CB-65A0-EF4C-9455-B0260E81C4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351021" y="0"/>
            <a:ext cx="6441957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C15F12-F2C7-4740-B455-627C320BA48B}"/>
              </a:ext>
            </a:extLst>
          </p:cNvPr>
          <p:cNvSpPr txBox="1"/>
          <p:nvPr/>
        </p:nvSpPr>
        <p:spPr>
          <a:xfrm>
            <a:off x="1351021" y="6858000"/>
            <a:ext cx="64419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900">
                <a:hlinkClick r:id="rId6" tooltip="https://en.wikipedia.org/wiki/Aloe_dichotoma"/>
              </a:rPr>
              <a:t>This Photo</a:t>
            </a:r>
            <a:r>
              <a:rPr lang="en-TH" sz="900"/>
              <a:t> by Unknown Author is licensed under </a:t>
            </a:r>
            <a:r>
              <a:rPr lang="en-TH" sz="900">
                <a:hlinkClick r:id="rId7" tooltip="https://creativecommons.org/licenses/by-sa/3.0/"/>
              </a:rPr>
              <a:t>CC BY-SA</a:t>
            </a:r>
            <a:endParaRPr lang="en-TH" sz="900"/>
          </a:p>
        </p:txBody>
      </p:sp>
      <p:pic>
        <p:nvPicPr>
          <p:cNvPr id="11" name="Picture 10" descr="A tree in front of a house&#10;&#10;Description automatically generated with medium confidence">
            <a:extLst>
              <a:ext uri="{FF2B5EF4-FFF2-40B4-BE49-F238E27FC236}">
                <a16:creationId xmlns:a16="http://schemas.microsoft.com/office/drawing/2014/main" id="{11318829-3EF7-594E-BE3E-42DD807738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163045" y="150000"/>
            <a:ext cx="511791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F5653F-32A3-044E-8DB3-50DE25A78D2A}"/>
              </a:ext>
            </a:extLst>
          </p:cNvPr>
          <p:cNvSpPr txBox="1"/>
          <p:nvPr/>
        </p:nvSpPr>
        <p:spPr>
          <a:xfrm>
            <a:off x="2163045" y="7008000"/>
            <a:ext cx="51179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900">
                <a:hlinkClick r:id="rId9" tooltip="https://commons.wikimedia.org/wiki/File:Grayson_Elm_Tree_in_Amherst,_MA_-_August_2017.jpg"/>
              </a:rPr>
              <a:t>This Photo</a:t>
            </a:r>
            <a:r>
              <a:rPr lang="en-TH" sz="900"/>
              <a:t> by Unknown Author is licensed under </a:t>
            </a:r>
            <a:r>
              <a:rPr lang="en-TH" sz="900">
                <a:hlinkClick r:id="rId7" tooltip="https://creativecommons.org/licenses/by-sa/3.0/"/>
              </a:rPr>
              <a:t>CC BY-SA</a:t>
            </a:r>
            <a:endParaRPr lang="en-TH" sz="900"/>
          </a:p>
        </p:txBody>
      </p:sp>
      <p:pic>
        <p:nvPicPr>
          <p:cNvPr id="14" name="Picture 13" descr="A picture containing sky, outdoor, tree, grass&#10;&#10;Description automatically generated">
            <a:extLst>
              <a:ext uri="{FF2B5EF4-FFF2-40B4-BE49-F238E27FC236}">
                <a16:creationId xmlns:a16="http://schemas.microsoft.com/office/drawing/2014/main" id="{DD4A5109-3BA1-FC4E-81B3-FB835E47C77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300000" y="700050"/>
            <a:ext cx="9144000" cy="60579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F1F0488-1251-7A4F-9691-DD2C3B53DF39}"/>
              </a:ext>
            </a:extLst>
          </p:cNvPr>
          <p:cNvSpPr txBox="1"/>
          <p:nvPr/>
        </p:nvSpPr>
        <p:spPr>
          <a:xfrm>
            <a:off x="300000" y="6757950"/>
            <a:ext cx="9144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900">
                <a:hlinkClick r:id="rId11" tooltip="https://commons.wikimedia.org/wiki/File:Quiver_tree_forest,_Aloe_rozsochat%C3%A1_-_Namibie_-_panoramio_(1).jpg"/>
              </a:rPr>
              <a:t>This Photo</a:t>
            </a:r>
            <a:r>
              <a:rPr lang="en-TH" sz="900"/>
              <a:t> by Unknown Author is licensed under </a:t>
            </a:r>
            <a:r>
              <a:rPr lang="en-TH" sz="900">
                <a:hlinkClick r:id="rId7" tooltip="https://creativecommons.org/licenses/by-sa/3.0/"/>
              </a:rPr>
              <a:t>CC BY-SA</a:t>
            </a:r>
            <a:endParaRPr lang="en-TH" sz="900"/>
          </a:p>
        </p:txBody>
      </p:sp>
      <p:pic>
        <p:nvPicPr>
          <p:cNvPr id="17" name="Picture 16" descr="A tree with orange leaves&#10;&#10;Description automatically generated with low confidence">
            <a:extLst>
              <a:ext uri="{FF2B5EF4-FFF2-40B4-BE49-F238E27FC236}">
                <a16:creationId xmlns:a16="http://schemas.microsoft.com/office/drawing/2014/main" id="{2268EB51-FAAC-EE40-8A9F-F4929F911F8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880889" y="450000"/>
            <a:ext cx="8282222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329C22F-50CA-3941-9D15-D6E2A14E78B0}"/>
              </a:ext>
            </a:extLst>
          </p:cNvPr>
          <p:cNvSpPr txBox="1"/>
          <p:nvPr/>
        </p:nvSpPr>
        <p:spPr>
          <a:xfrm>
            <a:off x="880889" y="7308000"/>
            <a:ext cx="82822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900">
                <a:hlinkClick r:id="rId13" tooltip="https://commons.wikimedia.org/wiki/File:Acer_saccharum_(sugar_maple_tree_in_fall_colors)_(Newark_campus_of_Ohio_State_University,_Newark,_Ohio,_USA)_(16_October_2014)_3_(31388575057).jpg"/>
              </a:rPr>
              <a:t>This Photo</a:t>
            </a:r>
            <a:r>
              <a:rPr lang="en-TH" sz="900"/>
              <a:t> by Unknown Author is licensed under </a:t>
            </a:r>
            <a:r>
              <a:rPr lang="en-TH" sz="900">
                <a:hlinkClick r:id="rId7" tooltip="https://creativecommons.org/licenses/by-sa/3.0/"/>
              </a:rPr>
              <a:t>CC BY-SA</a:t>
            </a:r>
            <a:endParaRPr lang="en-TH" sz="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Thai Royal Family Tree</a:t>
            </a:r>
            <a:endParaRPr lang="th-TH" dirty="0"/>
          </a:p>
        </p:txBody>
      </p:sp>
      <p:pic>
        <p:nvPicPr>
          <p:cNvPr id="14029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525" y="1066800"/>
            <a:ext cx="9134475" cy="3876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Tree</a:t>
            </a:r>
            <a:endParaRPr lang="th-TH" dirty="0"/>
          </a:p>
        </p:txBody>
      </p:sp>
      <p:sp>
        <p:nvSpPr>
          <p:cNvPr id="3076" name="Content Placeholder 4"/>
          <p:cNvSpPr>
            <a:spLocks noGrp="1"/>
          </p:cNvSpPr>
          <p:nvPr>
            <p:ph idx="4294967295"/>
          </p:nvPr>
        </p:nvSpPr>
        <p:spPr>
          <a:xfrm>
            <a:off x="0" y="1295400"/>
            <a:ext cx="5181600" cy="2667000"/>
          </a:xfrm>
        </p:spPr>
        <p:txBody>
          <a:bodyPr/>
          <a:lstStyle/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Tree Definitions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>
                <a:solidFill>
                  <a:srgbClr val="00B050"/>
                </a:solidFill>
                <a:latin typeface="Comic Sans MS" pitchFamily="66" charset="0"/>
                <a:cs typeface="Cordia New" pitchFamily="34" charset="-34"/>
              </a:rPr>
              <a:t>Binary Tree</a:t>
            </a:r>
            <a:endParaRPr lang="en-US" sz="2000">
              <a:latin typeface="Comic Sans MS" pitchFamily="66" charset="0"/>
              <a:cs typeface="Cordia New" pitchFamily="34" charset="-34"/>
            </a:endParaRP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Traversals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Binary Search Tree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Representations 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Application : Expression Tree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 bwMode="auto">
          <a:xfrm>
            <a:off x="5257800" y="3657600"/>
            <a:ext cx="34290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4350" indent="-514350">
              <a:lnSpc>
                <a:spcPct val="120000"/>
              </a:lnSpc>
              <a:buFont typeface="+mj-lt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AVL Tree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Which Representions ?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n-ary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Generic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Multiway Search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B-Trees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292080" y="1196752"/>
            <a:ext cx="2200275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Binary Tree</a:t>
            </a:r>
            <a:endParaRPr lang="th-TH" dirty="0"/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609600" y="688504"/>
            <a:ext cx="5978624" cy="854546"/>
            <a:chOff x="700879" y="916964"/>
            <a:chExt cx="5179360" cy="854931"/>
          </a:xfrm>
        </p:grpSpPr>
        <p:sp>
          <p:nvSpPr>
            <p:cNvPr id="3" name="Text Box 23"/>
            <p:cNvSpPr txBox="1">
              <a:spLocks noChangeArrowheads="1"/>
            </p:cNvSpPr>
            <p:nvPr/>
          </p:nvSpPr>
          <p:spPr bwMode="auto">
            <a:xfrm>
              <a:off x="700879" y="1371665"/>
              <a:ext cx="5179360" cy="4002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/>
              <a:tailEnd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457200" indent="-457200">
                <a:spcBef>
                  <a:spcPct val="5000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Binary Tree  :  </a:t>
              </a:r>
              <a:r>
                <a:rPr lang="th-TH" sz="2000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มี</a:t>
              </a:r>
              <a:r>
                <a:rPr lang="th-TH" sz="2000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อย่างมาก</a:t>
              </a:r>
              <a:r>
                <a:rPr lang="th-TH" sz="2000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ที่สุด  </a:t>
              </a:r>
              <a:r>
                <a:rPr lang="en-US" sz="2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2 </a:t>
              </a:r>
              <a:r>
                <a:rPr lang="en-US" sz="2000" dirty="0" err="1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subtrees</a:t>
              </a:r>
              <a:r>
                <a:rPr lang="en-US" sz="2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</a:t>
              </a:r>
              <a:r>
                <a:rPr lang="en-US" sz="2000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(</a:t>
              </a:r>
              <a:r>
                <a:rPr lang="en-US" sz="2000" dirty="0">
                  <a:solidFill>
                    <a:srgbClr val="66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0, 1 </a:t>
              </a:r>
              <a:r>
                <a:rPr lang="en-US" sz="2000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or</a:t>
              </a:r>
              <a:r>
                <a:rPr lang="en-US" sz="2000" dirty="0">
                  <a:solidFill>
                    <a:srgbClr val="66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2 subtrees</a:t>
              </a:r>
              <a:r>
                <a:rPr lang="en-US" sz="2000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) </a:t>
              </a:r>
            </a:p>
          </p:txBody>
        </p:sp>
        <p:sp>
          <p:nvSpPr>
            <p:cNvPr id="4" name="Text Box 23"/>
            <p:cNvSpPr txBox="1">
              <a:spLocks noChangeArrowheads="1"/>
            </p:cNvSpPr>
            <p:nvPr/>
          </p:nvSpPr>
          <p:spPr bwMode="auto">
            <a:xfrm>
              <a:off x="719565" y="916964"/>
              <a:ext cx="656005" cy="400230"/>
            </a:xfrm>
            <a:prstGeom prst="rect">
              <a:avLst/>
            </a:prstGeom>
            <a:solidFill>
              <a:srgbClr val="FFFF00"/>
            </a:solidFill>
            <a:ln>
              <a:noFill/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ct val="5000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bi = 2</a:t>
              </a:r>
            </a:p>
          </p:txBody>
        </p:sp>
      </p:grpSp>
      <p:grpSp>
        <p:nvGrpSpPr>
          <p:cNvPr id="6" name="Group 96"/>
          <p:cNvGrpSpPr>
            <a:grpSpLocks/>
          </p:cNvGrpSpPr>
          <p:nvPr/>
        </p:nvGrpSpPr>
        <p:grpSpPr bwMode="auto">
          <a:xfrm>
            <a:off x="381000" y="2011363"/>
            <a:ext cx="3200400" cy="3352800"/>
            <a:chOff x="5334000" y="1809690"/>
            <a:chExt cx="3200400" cy="3352800"/>
          </a:xfrm>
        </p:grpSpPr>
        <p:sp>
          <p:nvSpPr>
            <p:cNvPr id="10" name="Text Box 23"/>
            <p:cNvSpPr txBox="1">
              <a:spLocks noChangeArrowheads="1"/>
            </p:cNvSpPr>
            <p:nvPr/>
          </p:nvSpPr>
          <p:spPr bwMode="auto">
            <a:xfrm>
              <a:off x="5715000" y="1809690"/>
              <a:ext cx="381000" cy="4000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grpSp>
          <p:nvGrpSpPr>
            <p:cNvPr id="7" name="Group 65"/>
            <p:cNvGrpSpPr>
              <a:grpSpLocks/>
            </p:cNvGrpSpPr>
            <p:nvPr/>
          </p:nvGrpSpPr>
          <p:grpSpPr bwMode="auto">
            <a:xfrm>
              <a:off x="5334000" y="1828800"/>
              <a:ext cx="3200400" cy="3333690"/>
              <a:chOff x="5334000" y="1828800"/>
              <a:chExt cx="3200400" cy="3333690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rot="5400000">
                <a:off x="6143625" y="2009715"/>
                <a:ext cx="209550" cy="7620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>
                <a:stCxn id="10" idx="3"/>
              </p:cNvCxnSpPr>
              <p:nvPr/>
            </p:nvCxnSpPr>
            <p:spPr>
              <a:xfrm>
                <a:off x="6096000" y="2009715"/>
                <a:ext cx="304800" cy="4762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/>
              <p:nvPr/>
            </p:nvCxnSpPr>
            <p:spPr>
              <a:xfrm rot="5400000">
                <a:off x="7315200" y="3562290"/>
                <a:ext cx="304800" cy="6096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5400000">
                <a:off x="5638800" y="4476690"/>
                <a:ext cx="228600" cy="2286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 rot="16200000" flipH="1">
                <a:off x="7886700" y="3600390"/>
                <a:ext cx="304800" cy="5334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 rot="16200000" flipH="1">
                <a:off x="7200900" y="4438590"/>
                <a:ext cx="2286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/>
              <p:nvPr/>
            </p:nvCxnSpPr>
            <p:spPr>
              <a:xfrm rot="5400000">
                <a:off x="5867400" y="3714690"/>
                <a:ext cx="3048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/>
              <p:cNvCxnSpPr/>
              <p:nvPr/>
            </p:nvCxnSpPr>
            <p:spPr>
              <a:xfrm rot="16200000" flipH="1">
                <a:off x="6905625" y="2009715"/>
                <a:ext cx="209550" cy="7620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 rot="16200000" flipH="1">
                <a:off x="7429500" y="2914590"/>
                <a:ext cx="304800" cy="3810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 rot="16200000" flipH="1">
                <a:off x="5867400" y="2952690"/>
                <a:ext cx="3048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rot="5400000">
                <a:off x="5562600" y="2952690"/>
                <a:ext cx="3048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" name="Group 53"/>
              <p:cNvGrpSpPr>
                <a:grpSpLocks/>
              </p:cNvGrpSpPr>
              <p:nvPr/>
            </p:nvGrpSpPr>
            <p:grpSpPr bwMode="auto">
              <a:xfrm>
                <a:off x="5334000" y="1828800"/>
                <a:ext cx="3200400" cy="3333690"/>
                <a:chOff x="5334000" y="1828800"/>
                <a:chExt cx="3200400" cy="3333690"/>
              </a:xfrm>
            </p:grpSpPr>
            <p:sp>
              <p:nvSpPr>
                <p:cNvPr id="8" name="Oval 7"/>
                <p:cNvSpPr/>
                <p:nvPr/>
              </p:nvSpPr>
              <p:spPr>
                <a:xfrm>
                  <a:off x="6400800" y="182874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</a:t>
                  </a:r>
                  <a:endParaRPr lang="th-TH" sz="2000" b="1" dirty="0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8077200" y="4019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9</a:t>
                  </a:r>
                  <a:endParaRPr lang="th-TH" sz="2000" b="1" dirty="0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5638800" y="4019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7</a:t>
                  </a:r>
                  <a:endParaRPr lang="th-TH" sz="2000" b="1" dirty="0"/>
                </a:p>
              </p:txBody>
            </p:sp>
            <p:sp>
              <p:nvSpPr>
                <p:cNvPr id="30" name="Oval 29"/>
                <p:cNvSpPr/>
                <p:nvPr/>
              </p:nvSpPr>
              <p:spPr>
                <a:xfrm>
                  <a:off x="5410200" y="47052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10</a:t>
                  </a:r>
                  <a:endParaRPr lang="th-TH" sz="2000" b="1" dirty="0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6934200" y="4019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8</a:t>
                  </a:r>
                  <a:endParaRPr lang="th-TH" sz="2000" b="1" dirty="0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7239000" y="47052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11</a:t>
                  </a:r>
                  <a:endParaRPr lang="th-TH" sz="2000" b="1" dirty="0"/>
                </a:p>
              </p:txBody>
            </p:sp>
            <p:sp>
              <p:nvSpPr>
                <p:cNvPr id="22" name="Oval 21"/>
                <p:cNvSpPr/>
                <p:nvPr/>
              </p:nvSpPr>
              <p:spPr>
                <a:xfrm>
                  <a:off x="7162800" y="2495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3</a:t>
                  </a:r>
                  <a:endParaRPr lang="th-TH" sz="2000" b="1" dirty="0"/>
                </a:p>
              </p:txBody>
            </p:sp>
            <p:sp>
              <p:nvSpPr>
                <p:cNvPr id="23" name="Oval 22"/>
                <p:cNvSpPr/>
                <p:nvPr/>
              </p:nvSpPr>
              <p:spPr>
                <a:xfrm>
                  <a:off x="7543800" y="3257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6</a:t>
                  </a:r>
                  <a:endParaRPr lang="th-TH" sz="2000" b="1" dirty="0"/>
                </a:p>
              </p:txBody>
            </p:sp>
            <p:sp>
              <p:nvSpPr>
                <p:cNvPr id="17" name="Oval 16"/>
                <p:cNvSpPr/>
                <p:nvPr/>
              </p:nvSpPr>
              <p:spPr>
                <a:xfrm>
                  <a:off x="5638800" y="2495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2</a:t>
                  </a:r>
                  <a:endParaRPr lang="th-TH" sz="2000" b="1" dirty="0"/>
                </a:p>
              </p:txBody>
            </p:sp>
            <p:sp>
              <p:nvSpPr>
                <p:cNvPr id="18" name="Oval 17"/>
                <p:cNvSpPr/>
                <p:nvPr/>
              </p:nvSpPr>
              <p:spPr>
                <a:xfrm>
                  <a:off x="5943600" y="3257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5</a:t>
                  </a:r>
                  <a:endParaRPr lang="th-TH" sz="2000" b="1" dirty="0"/>
                </a:p>
              </p:txBody>
            </p:sp>
            <p:sp>
              <p:nvSpPr>
                <p:cNvPr id="21" name="Oval 20"/>
                <p:cNvSpPr/>
                <p:nvPr/>
              </p:nvSpPr>
              <p:spPr>
                <a:xfrm>
                  <a:off x="5334000" y="3257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4</a:t>
                  </a:r>
                  <a:endParaRPr lang="th-TH" sz="2000" b="1" dirty="0"/>
                </a:p>
              </p:txBody>
            </p:sp>
          </p:grpSp>
        </p:grpSp>
      </p:grpSp>
      <p:grpSp>
        <p:nvGrpSpPr>
          <p:cNvPr id="13" name="Group 85"/>
          <p:cNvGrpSpPr>
            <a:grpSpLocks/>
          </p:cNvGrpSpPr>
          <p:nvPr/>
        </p:nvGrpSpPr>
        <p:grpSpPr bwMode="auto">
          <a:xfrm>
            <a:off x="3657600" y="1981200"/>
            <a:ext cx="2209800" cy="2667000"/>
            <a:chOff x="1981200" y="2743200"/>
            <a:chExt cx="2209800" cy="2667000"/>
          </a:xfrm>
        </p:grpSpPr>
        <p:cxnSp>
          <p:nvCxnSpPr>
            <p:cNvPr id="67" name="Straight Arrow Connector 66"/>
            <p:cNvCxnSpPr/>
            <p:nvPr/>
          </p:nvCxnSpPr>
          <p:spPr>
            <a:xfrm rot="16200000" flipH="1">
              <a:off x="3657600" y="4648200"/>
              <a:ext cx="304800" cy="304800"/>
            </a:xfrm>
            <a:prstGeom prst="straightConnector1">
              <a:avLst/>
            </a:prstGeom>
            <a:ln w="57150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rot="16200000" flipH="1">
              <a:off x="3390900" y="3924300"/>
              <a:ext cx="228600" cy="304800"/>
            </a:xfrm>
            <a:prstGeom prst="straightConnector1">
              <a:avLst/>
            </a:prstGeom>
            <a:ln w="57150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rot="16200000" flipH="1">
              <a:off x="3086100" y="3238500"/>
              <a:ext cx="228600" cy="304800"/>
            </a:xfrm>
            <a:prstGeom prst="straightConnector1">
              <a:avLst/>
            </a:prstGeom>
            <a:ln w="57150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/>
            <p:cNvSpPr/>
            <p:nvPr/>
          </p:nvSpPr>
          <p:spPr>
            <a:xfrm>
              <a:off x="3429000" y="41910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C</a:t>
              </a:r>
              <a:endParaRPr lang="th-TH" sz="2000" b="1" dirty="0"/>
            </a:p>
          </p:txBody>
        </p:sp>
        <p:sp>
          <p:nvSpPr>
            <p:cNvPr id="72" name="Oval 71"/>
            <p:cNvSpPr/>
            <p:nvPr/>
          </p:nvSpPr>
          <p:spPr>
            <a:xfrm>
              <a:off x="3733800" y="49530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D</a:t>
              </a:r>
              <a:endParaRPr lang="th-TH" sz="2000" b="1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2819400" y="28194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A</a:t>
              </a:r>
              <a:endParaRPr lang="th-TH" sz="2000" b="1" dirty="0"/>
            </a:p>
          </p:txBody>
        </p:sp>
        <p:sp>
          <p:nvSpPr>
            <p:cNvPr id="74" name="Oval 73"/>
            <p:cNvSpPr/>
            <p:nvPr/>
          </p:nvSpPr>
          <p:spPr>
            <a:xfrm>
              <a:off x="3124200" y="35052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B</a:t>
              </a:r>
              <a:endParaRPr lang="th-TH" sz="2000" b="1" dirty="0"/>
            </a:p>
          </p:txBody>
        </p:sp>
        <p:sp>
          <p:nvSpPr>
            <p:cNvPr id="76" name="Text Box 23"/>
            <p:cNvSpPr txBox="1">
              <a:spLocks noChangeArrowheads="1"/>
            </p:cNvSpPr>
            <p:nvPr/>
          </p:nvSpPr>
          <p:spPr bwMode="auto">
            <a:xfrm>
              <a:off x="1981200" y="2743200"/>
              <a:ext cx="609600" cy="4000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r2</a:t>
              </a:r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>
              <a:off x="2362200" y="2895600"/>
              <a:ext cx="457200" cy="1524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86"/>
          <p:cNvGrpSpPr>
            <a:grpSpLocks/>
          </p:cNvGrpSpPr>
          <p:nvPr/>
        </p:nvGrpSpPr>
        <p:grpSpPr bwMode="auto">
          <a:xfrm>
            <a:off x="6553200" y="1951038"/>
            <a:ext cx="1371600" cy="2667000"/>
            <a:chOff x="2057400" y="2743200"/>
            <a:chExt cx="1371600" cy="2667000"/>
          </a:xfrm>
        </p:grpSpPr>
        <p:cxnSp>
          <p:nvCxnSpPr>
            <p:cNvPr id="88" name="Straight Arrow Connector 87"/>
            <p:cNvCxnSpPr/>
            <p:nvPr/>
          </p:nvCxnSpPr>
          <p:spPr>
            <a:xfrm rot="16200000" flipH="1">
              <a:off x="2933700" y="4686300"/>
              <a:ext cx="228600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rot="16200000" flipH="1">
              <a:off x="2590800" y="3962400"/>
              <a:ext cx="304800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rot="5400000">
              <a:off x="2705100" y="3162300"/>
              <a:ext cx="228600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2667000" y="42672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r</a:t>
              </a:r>
              <a:endParaRPr lang="th-TH" sz="2000" b="1" dirty="0"/>
            </a:p>
          </p:txBody>
        </p:sp>
        <p:sp>
          <p:nvSpPr>
            <p:cNvPr id="92" name="Oval 91"/>
            <p:cNvSpPr/>
            <p:nvPr/>
          </p:nvSpPr>
          <p:spPr>
            <a:xfrm>
              <a:off x="2971800" y="49530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s</a:t>
              </a:r>
              <a:endParaRPr lang="th-TH" sz="2000" b="1" dirty="0"/>
            </a:p>
          </p:txBody>
        </p:sp>
        <p:sp>
          <p:nvSpPr>
            <p:cNvPr id="93" name="Oval 92"/>
            <p:cNvSpPr/>
            <p:nvPr/>
          </p:nvSpPr>
          <p:spPr>
            <a:xfrm>
              <a:off x="2819400" y="28194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p</a:t>
              </a:r>
              <a:endParaRPr lang="th-TH" sz="2000" b="1" dirty="0"/>
            </a:p>
          </p:txBody>
        </p:sp>
        <p:sp>
          <p:nvSpPr>
            <p:cNvPr id="94" name="Oval 93"/>
            <p:cNvSpPr/>
            <p:nvPr/>
          </p:nvSpPr>
          <p:spPr>
            <a:xfrm>
              <a:off x="2362200" y="35052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q</a:t>
              </a:r>
              <a:endParaRPr lang="th-TH" sz="2000" b="1" dirty="0"/>
            </a:p>
          </p:txBody>
        </p:sp>
        <p:sp>
          <p:nvSpPr>
            <p:cNvPr id="95" name="Text Box 23"/>
            <p:cNvSpPr txBox="1">
              <a:spLocks noChangeArrowheads="1"/>
            </p:cNvSpPr>
            <p:nvPr/>
          </p:nvSpPr>
          <p:spPr bwMode="auto">
            <a:xfrm>
              <a:off x="2057400" y="2743200"/>
              <a:ext cx="533400" cy="4000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r3</a:t>
              </a:r>
            </a:p>
          </p:txBody>
        </p:sp>
        <p:cxnSp>
          <p:nvCxnSpPr>
            <p:cNvPr id="96" name="Straight Arrow Connector 95"/>
            <p:cNvCxnSpPr>
              <a:stCxn id="95" idx="3"/>
            </p:cNvCxnSpPr>
            <p:nvPr/>
          </p:nvCxnSpPr>
          <p:spPr>
            <a:xfrm>
              <a:off x="2590800" y="2943225"/>
              <a:ext cx="228600" cy="104775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7" name="Rectangle 146"/>
          <p:cNvSpPr/>
          <p:nvPr/>
        </p:nvSpPr>
        <p:spPr>
          <a:xfrm>
            <a:off x="4953000" y="5257800"/>
            <a:ext cx="1828800" cy="830263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600" dirty="0">
                <a:cs typeface="_Layiji MaHaNiYom V 1.2" pitchFamily="2" charset="0"/>
              </a:rPr>
              <a:t>Normally not draw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1600" dirty="0">
                <a:solidFill>
                  <a:srgbClr val="009E47"/>
                </a:solidFill>
                <a:cs typeface="_Layiji MaHaNiYom V 1.2" pitchFamily="2" charset="0"/>
              </a:rPr>
              <a:t>    branch direction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1600" dirty="0">
                <a:cs typeface="_Layiji MaHaNiYom V 1.2" pitchFamily="2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cs typeface="_Layiji MaHaNiYom V 1.2" pitchFamily="2" charset="0"/>
              </a:rPr>
              <a:t>null ptr</a:t>
            </a:r>
            <a:endParaRPr lang="th-TH" sz="1600" dirty="0">
              <a:solidFill>
                <a:srgbClr val="FF0000"/>
              </a:solidFill>
            </a:endParaRPr>
          </a:p>
        </p:txBody>
      </p:sp>
      <p:grpSp>
        <p:nvGrpSpPr>
          <p:cNvPr id="16" name="Group 79"/>
          <p:cNvGrpSpPr>
            <a:grpSpLocks/>
          </p:cNvGrpSpPr>
          <p:nvPr/>
        </p:nvGrpSpPr>
        <p:grpSpPr bwMode="auto">
          <a:xfrm>
            <a:off x="5349875" y="4625975"/>
            <a:ext cx="609600" cy="239713"/>
            <a:chOff x="5349875" y="4545012"/>
            <a:chExt cx="609600" cy="239713"/>
          </a:xfrm>
        </p:grpSpPr>
        <p:cxnSp>
          <p:nvCxnSpPr>
            <p:cNvPr id="149" name="Straight Arrow Connector 148"/>
            <p:cNvCxnSpPr/>
            <p:nvPr/>
          </p:nvCxnSpPr>
          <p:spPr>
            <a:xfrm rot="16200000" flipH="1">
              <a:off x="5730875" y="4545012"/>
              <a:ext cx="228600" cy="22860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Arrow Connector 150"/>
            <p:cNvCxnSpPr/>
            <p:nvPr/>
          </p:nvCxnSpPr>
          <p:spPr>
            <a:xfrm rot="10800000" flipH="1">
              <a:off x="5349875" y="4556125"/>
              <a:ext cx="228600" cy="22860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Perfect Binary Tree</a:t>
            </a:r>
            <a:endParaRPr lang="th-TH" dirty="0"/>
          </a:p>
        </p:txBody>
      </p:sp>
      <p:grpSp>
        <p:nvGrpSpPr>
          <p:cNvPr id="3" name="Group 196"/>
          <p:cNvGrpSpPr>
            <a:grpSpLocks/>
          </p:cNvGrpSpPr>
          <p:nvPr/>
        </p:nvGrpSpPr>
        <p:grpSpPr bwMode="auto">
          <a:xfrm>
            <a:off x="1184275" y="1974850"/>
            <a:ext cx="4800600" cy="1752600"/>
            <a:chOff x="685800" y="3276600"/>
            <a:chExt cx="4800600" cy="1752600"/>
          </a:xfrm>
        </p:grpSpPr>
        <p:sp>
          <p:nvSpPr>
            <p:cNvPr id="18" name="Oval 17"/>
            <p:cNvSpPr/>
            <p:nvPr/>
          </p:nvSpPr>
          <p:spPr>
            <a:xfrm>
              <a:off x="6858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16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9906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17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12954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18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16002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19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19050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20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22098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21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25146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22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28194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23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31242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24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34290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25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37338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26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40386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27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43434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28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46482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29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49530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30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5257800" y="4800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31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838200" y="4419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8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1447800" y="4419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9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2057400" y="4419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10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46" name="Oval 45"/>
            <p:cNvSpPr/>
            <p:nvPr/>
          </p:nvSpPr>
          <p:spPr>
            <a:xfrm>
              <a:off x="2667000" y="4419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11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3276600" y="4419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12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3886200" y="4419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13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4495800" y="4419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14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5105400" y="4419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15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1143000" y="4038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4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2362200" y="4038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5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3581400" y="4038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6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4800600" y="4038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7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2971800" y="3276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1752600" y="3657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4191000" y="36576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3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60" name="Straight Connector 59"/>
            <p:cNvCxnSpPr>
              <a:stCxn id="56" idx="0"/>
              <a:endCxn id="55" idx="2"/>
            </p:cNvCxnSpPr>
            <p:nvPr/>
          </p:nvCxnSpPr>
          <p:spPr>
            <a:xfrm rot="5400000" flipH="1" flipV="1">
              <a:off x="2286000" y="2971800"/>
              <a:ext cx="266700" cy="11049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57" idx="1"/>
              <a:endCxn id="55" idx="6"/>
            </p:cNvCxnSpPr>
            <p:nvPr/>
          </p:nvCxnSpPr>
          <p:spPr>
            <a:xfrm rot="16200000" flipV="1">
              <a:off x="3562350" y="3028950"/>
              <a:ext cx="300038" cy="102393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>
              <a:stCxn id="51" idx="7"/>
              <a:endCxn id="56" idx="3"/>
            </p:cNvCxnSpPr>
            <p:nvPr/>
          </p:nvCxnSpPr>
          <p:spPr>
            <a:xfrm rot="5400000" flipH="1" flipV="1">
              <a:off x="1452563" y="3738563"/>
              <a:ext cx="219075" cy="44767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stCxn id="52" idx="1"/>
              <a:endCxn id="56" idx="5"/>
            </p:cNvCxnSpPr>
            <p:nvPr/>
          </p:nvCxnSpPr>
          <p:spPr>
            <a:xfrm rot="16200000" flipV="1">
              <a:off x="2062163" y="3738563"/>
              <a:ext cx="219075" cy="44767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>
              <a:stCxn id="53" idx="7"/>
              <a:endCxn id="57" idx="3"/>
            </p:cNvCxnSpPr>
            <p:nvPr/>
          </p:nvCxnSpPr>
          <p:spPr>
            <a:xfrm rot="5400000" flipH="1" flipV="1">
              <a:off x="3890963" y="3738563"/>
              <a:ext cx="219075" cy="44767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54" idx="1"/>
              <a:endCxn id="57" idx="5"/>
            </p:cNvCxnSpPr>
            <p:nvPr/>
          </p:nvCxnSpPr>
          <p:spPr>
            <a:xfrm rot="16200000" flipV="1">
              <a:off x="4500563" y="3738563"/>
              <a:ext cx="219075" cy="44767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>
              <a:stCxn id="44" idx="1"/>
              <a:endCxn id="51" idx="4"/>
            </p:cNvCxnSpPr>
            <p:nvPr/>
          </p:nvCxnSpPr>
          <p:spPr>
            <a:xfrm rot="16200000" flipV="1">
              <a:off x="1276350" y="4248150"/>
              <a:ext cx="185738" cy="22383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>
              <a:stCxn id="43" idx="7"/>
              <a:endCxn id="51" idx="4"/>
            </p:cNvCxnSpPr>
            <p:nvPr/>
          </p:nvCxnSpPr>
          <p:spPr>
            <a:xfrm rot="5400000" flipH="1" flipV="1">
              <a:off x="1052513" y="4248150"/>
              <a:ext cx="185738" cy="223837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46" idx="0"/>
              <a:endCxn id="52" idx="4"/>
            </p:cNvCxnSpPr>
            <p:nvPr/>
          </p:nvCxnSpPr>
          <p:spPr>
            <a:xfrm rot="16200000" flipV="1">
              <a:off x="2552700" y="4191000"/>
              <a:ext cx="152400" cy="3048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45" idx="0"/>
              <a:endCxn id="52" idx="4"/>
            </p:cNvCxnSpPr>
            <p:nvPr/>
          </p:nvCxnSpPr>
          <p:spPr>
            <a:xfrm rot="5400000" flipH="1" flipV="1">
              <a:off x="2247900" y="4191000"/>
              <a:ext cx="152400" cy="3048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>
              <a:stCxn id="48" idx="0"/>
              <a:endCxn id="53" idx="4"/>
            </p:cNvCxnSpPr>
            <p:nvPr/>
          </p:nvCxnSpPr>
          <p:spPr>
            <a:xfrm rot="16200000" flipV="1">
              <a:off x="3771900" y="4191000"/>
              <a:ext cx="152400" cy="3048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>
              <a:stCxn id="47" idx="0"/>
              <a:endCxn id="53" idx="4"/>
            </p:cNvCxnSpPr>
            <p:nvPr/>
          </p:nvCxnSpPr>
          <p:spPr>
            <a:xfrm rot="5400000" flipH="1" flipV="1">
              <a:off x="3467100" y="4191000"/>
              <a:ext cx="152400" cy="3048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>
              <a:stCxn id="50" idx="0"/>
              <a:endCxn id="54" idx="4"/>
            </p:cNvCxnSpPr>
            <p:nvPr/>
          </p:nvCxnSpPr>
          <p:spPr>
            <a:xfrm rot="16200000" flipV="1">
              <a:off x="4991100" y="4191000"/>
              <a:ext cx="152400" cy="3048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>
              <a:stCxn id="49" idx="0"/>
              <a:endCxn id="54" idx="4"/>
            </p:cNvCxnSpPr>
            <p:nvPr/>
          </p:nvCxnSpPr>
          <p:spPr>
            <a:xfrm rot="5400000" flipH="1" flipV="1">
              <a:off x="4686300" y="4191000"/>
              <a:ext cx="152400" cy="3048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8" idx="0"/>
              <a:endCxn id="43" idx="4"/>
            </p:cNvCxnSpPr>
            <p:nvPr/>
          </p:nvCxnSpPr>
          <p:spPr>
            <a:xfrm rot="5400000" flipH="1" flipV="1">
              <a:off x="8001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>
              <a:stCxn id="27" idx="0"/>
              <a:endCxn id="43" idx="4"/>
            </p:cNvCxnSpPr>
            <p:nvPr/>
          </p:nvCxnSpPr>
          <p:spPr>
            <a:xfrm rot="16200000" flipV="1">
              <a:off x="9525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>
              <a:stCxn id="30" idx="0"/>
            </p:cNvCxnSpPr>
            <p:nvPr/>
          </p:nvCxnSpPr>
          <p:spPr>
            <a:xfrm rot="16200000" flipV="1">
              <a:off x="15621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>
              <a:stCxn id="29" idx="0"/>
              <a:endCxn id="44" idx="4"/>
            </p:cNvCxnSpPr>
            <p:nvPr/>
          </p:nvCxnSpPr>
          <p:spPr>
            <a:xfrm rot="5400000" flipH="1" flipV="1">
              <a:off x="14097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>
              <a:stCxn id="31" idx="0"/>
              <a:endCxn id="45" idx="4"/>
            </p:cNvCxnSpPr>
            <p:nvPr/>
          </p:nvCxnSpPr>
          <p:spPr>
            <a:xfrm rot="5400000" flipH="1" flipV="1">
              <a:off x="20193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>
              <a:stCxn id="32" idx="0"/>
              <a:endCxn id="45" idx="4"/>
            </p:cNvCxnSpPr>
            <p:nvPr/>
          </p:nvCxnSpPr>
          <p:spPr>
            <a:xfrm rot="16200000" flipV="1">
              <a:off x="21717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>
              <a:stCxn id="34" idx="0"/>
              <a:endCxn id="46" idx="4"/>
            </p:cNvCxnSpPr>
            <p:nvPr/>
          </p:nvCxnSpPr>
          <p:spPr>
            <a:xfrm rot="16200000" flipV="1">
              <a:off x="27813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>
              <a:stCxn id="33" idx="0"/>
              <a:endCxn id="46" idx="4"/>
            </p:cNvCxnSpPr>
            <p:nvPr/>
          </p:nvCxnSpPr>
          <p:spPr>
            <a:xfrm rot="5400000" flipH="1" flipV="1">
              <a:off x="26289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>
              <a:stCxn id="35" idx="0"/>
              <a:endCxn id="47" idx="4"/>
            </p:cNvCxnSpPr>
            <p:nvPr/>
          </p:nvCxnSpPr>
          <p:spPr>
            <a:xfrm rot="5400000" flipH="1" flipV="1">
              <a:off x="32385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>
              <a:stCxn id="36" idx="0"/>
              <a:endCxn id="47" idx="4"/>
            </p:cNvCxnSpPr>
            <p:nvPr/>
          </p:nvCxnSpPr>
          <p:spPr>
            <a:xfrm rot="16200000" flipV="1">
              <a:off x="33909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>
              <a:stCxn id="38" idx="0"/>
              <a:endCxn id="48" idx="4"/>
            </p:cNvCxnSpPr>
            <p:nvPr/>
          </p:nvCxnSpPr>
          <p:spPr>
            <a:xfrm rot="16200000" flipV="1">
              <a:off x="40005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37" idx="0"/>
              <a:endCxn id="48" idx="4"/>
            </p:cNvCxnSpPr>
            <p:nvPr/>
          </p:nvCxnSpPr>
          <p:spPr>
            <a:xfrm rot="5400000" flipH="1" flipV="1">
              <a:off x="38481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>
              <a:stCxn id="39" idx="0"/>
              <a:endCxn id="49" idx="4"/>
            </p:cNvCxnSpPr>
            <p:nvPr/>
          </p:nvCxnSpPr>
          <p:spPr>
            <a:xfrm rot="5400000" flipH="1" flipV="1">
              <a:off x="44577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>
              <a:stCxn id="40" idx="0"/>
              <a:endCxn id="49" idx="4"/>
            </p:cNvCxnSpPr>
            <p:nvPr/>
          </p:nvCxnSpPr>
          <p:spPr>
            <a:xfrm rot="16200000" flipV="1">
              <a:off x="46101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>
              <a:stCxn id="42" idx="0"/>
              <a:endCxn id="50" idx="4"/>
            </p:cNvCxnSpPr>
            <p:nvPr/>
          </p:nvCxnSpPr>
          <p:spPr>
            <a:xfrm rot="16200000" flipV="1">
              <a:off x="52197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>
              <a:stCxn id="41" idx="0"/>
              <a:endCxn id="50" idx="4"/>
            </p:cNvCxnSpPr>
            <p:nvPr/>
          </p:nvCxnSpPr>
          <p:spPr>
            <a:xfrm rot="5400000" flipH="1" flipV="1">
              <a:off x="5067300" y="4648200"/>
              <a:ext cx="152400" cy="1524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9" name="Rectangle 198"/>
          <p:cNvSpPr/>
          <p:nvPr/>
        </p:nvSpPr>
        <p:spPr bwMode="auto">
          <a:xfrm>
            <a:off x="381000" y="4157663"/>
            <a:ext cx="3657600" cy="2246769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6600FF"/>
                </a:solidFill>
              </a:rPr>
              <a:t>N </a:t>
            </a:r>
            <a:r>
              <a:rPr lang="en-US" sz="2000" b="1" dirty="0">
                <a:solidFill>
                  <a:schemeClr val="tx1"/>
                </a:solidFill>
              </a:rPr>
              <a:t>=</a:t>
            </a:r>
            <a:r>
              <a:rPr lang="en-US" sz="2000" b="1" dirty="0">
                <a:solidFill>
                  <a:srgbClr val="6600FF"/>
                </a:solidFill>
              </a:rPr>
              <a:t> </a:t>
            </a:r>
            <a:r>
              <a:rPr lang="th-TH" sz="1400" b="1" dirty="0">
                <a:solidFill>
                  <a:srgbClr val="6600FF"/>
                </a:solidFill>
                <a:latin typeface="Tahoma" pitchFamily="34" charset="0"/>
                <a:cs typeface="Tahoma" pitchFamily="34" charset="0"/>
              </a:rPr>
              <a:t>จำนวน </a:t>
            </a:r>
            <a:r>
              <a:rPr lang="en-US" sz="1400" b="1" dirty="0">
                <a:solidFill>
                  <a:srgbClr val="6600FF"/>
                </a:solidFill>
                <a:latin typeface="Tahoma" pitchFamily="34" charset="0"/>
                <a:cs typeface="Tahoma" pitchFamily="34" charset="0"/>
              </a:rPr>
              <a:t>node </a:t>
            </a:r>
            <a:r>
              <a:rPr lang="th-TH" sz="1400" b="1" dirty="0">
                <a:solidFill>
                  <a:srgbClr val="6600FF"/>
                </a:solidFill>
                <a:latin typeface="Tahoma" pitchFamily="34" charset="0"/>
                <a:cs typeface="Tahoma" pitchFamily="34" charset="0"/>
              </a:rPr>
              <a:t>ใน </a:t>
            </a:r>
            <a:r>
              <a:rPr lang="en-US" sz="1400" b="1" dirty="0">
                <a:solidFill>
                  <a:srgbClr val="6600FF"/>
                </a:solidFill>
                <a:latin typeface="Tahoma" pitchFamily="34" charset="0"/>
                <a:cs typeface="Tahoma" pitchFamily="34" charset="0"/>
              </a:rPr>
              <a:t>perfect binary tree</a:t>
            </a:r>
            <a:endParaRPr lang="en-US" sz="2000" b="1" dirty="0">
              <a:solidFill>
                <a:srgbClr val="6600FF"/>
              </a:solidFill>
              <a:latin typeface="Tahoma" pitchFamily="34" charset="0"/>
              <a:cs typeface="Tahoma" pitchFamily="34" charset="0"/>
            </a:endParaRP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6600FF"/>
                </a:solidFill>
              </a:rPr>
              <a:t>N</a:t>
            </a:r>
            <a:r>
              <a:rPr lang="en-US" sz="2000" b="1" dirty="0"/>
              <a:t> = 2</a:t>
            </a:r>
            <a:r>
              <a:rPr lang="en-US" sz="2000" b="1" baseline="30000" dirty="0"/>
              <a:t>0</a:t>
            </a:r>
            <a:r>
              <a:rPr lang="en-US" sz="2000" b="1" dirty="0"/>
              <a:t>+2</a:t>
            </a:r>
            <a:r>
              <a:rPr lang="en-US" sz="2000" b="1" baseline="30000" dirty="0"/>
              <a:t>1</a:t>
            </a:r>
            <a:r>
              <a:rPr lang="en-US" sz="2000" b="1" dirty="0"/>
              <a:t>+...+2</a:t>
            </a:r>
            <a:r>
              <a:rPr lang="en-US" sz="2000" b="1" baseline="30000" dirty="0">
                <a:solidFill>
                  <a:srgbClr val="FF0000"/>
                </a:solidFill>
              </a:rPr>
              <a:t>H</a:t>
            </a:r>
            <a:r>
              <a:rPr lang="en-US" sz="2000" b="1" dirty="0"/>
              <a:t> 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6600FF"/>
                </a:solidFill>
              </a:rPr>
              <a:t>N</a:t>
            </a:r>
            <a:r>
              <a:rPr lang="en-US" sz="2000" b="1" dirty="0"/>
              <a:t> = 2</a:t>
            </a:r>
            <a:r>
              <a:rPr lang="en-US" sz="2000" b="1" baseline="30000" dirty="0">
                <a:solidFill>
                  <a:srgbClr val="FF0000"/>
                </a:solidFill>
              </a:rPr>
              <a:t>H</a:t>
            </a:r>
            <a:r>
              <a:rPr lang="en-US" sz="2000" b="1" baseline="30000" dirty="0"/>
              <a:t>+1</a:t>
            </a:r>
            <a:r>
              <a:rPr lang="en-US" sz="2000" b="1" dirty="0"/>
              <a:t> - 1 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</a:rPr>
              <a:t>H</a:t>
            </a:r>
            <a:r>
              <a:rPr lang="en-US" sz="2000" b="1" dirty="0"/>
              <a:t> = </a:t>
            </a:r>
            <a:r>
              <a:rPr lang="en-US" sz="2000" b="1" dirty="0">
                <a:solidFill>
                  <a:srgbClr val="0000FF"/>
                </a:solidFill>
              </a:rPr>
              <a:t>D</a:t>
            </a:r>
            <a:r>
              <a:rPr lang="en-US" sz="2000" b="1" dirty="0"/>
              <a:t> = log</a:t>
            </a:r>
            <a:r>
              <a:rPr lang="en-US" sz="2000" b="1" baseline="-25000" dirty="0"/>
              <a:t>2</a:t>
            </a:r>
            <a:r>
              <a:rPr lang="en-US" sz="2000" b="1" dirty="0"/>
              <a:t> (</a:t>
            </a:r>
            <a:r>
              <a:rPr lang="en-US" sz="2000" b="1" dirty="0">
                <a:solidFill>
                  <a:srgbClr val="6600FF"/>
                </a:solidFill>
              </a:rPr>
              <a:t>N</a:t>
            </a:r>
            <a:r>
              <a:rPr lang="en-US" sz="2000" b="1" dirty="0"/>
              <a:t>+1) –1 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/>
              <a:t>O( log</a:t>
            </a:r>
            <a:r>
              <a:rPr lang="en-US" sz="2000" b="1" baseline="-25000" dirty="0"/>
              <a:t>2</a:t>
            </a:r>
            <a:r>
              <a:rPr lang="en-US" sz="2000" b="1" dirty="0"/>
              <a:t>(</a:t>
            </a:r>
            <a:r>
              <a:rPr lang="en-US" sz="2000" b="1" dirty="0">
                <a:solidFill>
                  <a:srgbClr val="6600FF"/>
                </a:solidFill>
              </a:rPr>
              <a:t>N</a:t>
            </a:r>
            <a:r>
              <a:rPr lang="en-US" sz="2000" b="1" dirty="0"/>
              <a:t>))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/>
          </a:p>
          <a:p>
            <a:pPr marL="342900" indent="-342900">
              <a:defRPr/>
            </a:pPr>
            <a:r>
              <a:rPr lang="en-US" sz="2000" b="1" dirty="0">
                <a:solidFill>
                  <a:srgbClr val="6600FF"/>
                </a:solidFill>
              </a:rPr>
              <a:t>N</a:t>
            </a:r>
            <a:r>
              <a:rPr lang="en-US" sz="2000" b="1" dirty="0"/>
              <a:t> = (2</a:t>
            </a:r>
            <a:r>
              <a:rPr lang="en-US" sz="2000" b="1" baseline="40000" dirty="0">
                <a:solidFill>
                  <a:srgbClr val="FF0000"/>
                </a:solidFill>
              </a:rPr>
              <a:t>H</a:t>
            </a:r>
            <a:r>
              <a:rPr lang="en-US" sz="1600" b="1" dirty="0">
                <a:solidFill>
                  <a:srgbClr val="0070C0"/>
                </a:solidFill>
              </a:rPr>
              <a:t>external</a:t>
            </a:r>
            <a:r>
              <a:rPr lang="en-US" sz="2000" b="1" dirty="0"/>
              <a:t>) + (2</a:t>
            </a:r>
            <a:r>
              <a:rPr lang="en-US" sz="2000" b="1" baseline="30000" dirty="0">
                <a:solidFill>
                  <a:srgbClr val="FF0000"/>
                </a:solidFill>
              </a:rPr>
              <a:t>H</a:t>
            </a:r>
            <a:r>
              <a:rPr lang="en-US" sz="2000" b="1" dirty="0"/>
              <a:t>-1 </a:t>
            </a:r>
            <a:r>
              <a:rPr lang="en-US" sz="1600" b="1" dirty="0">
                <a:solidFill>
                  <a:srgbClr val="0070C0"/>
                </a:solidFill>
              </a:rPr>
              <a:t>internal</a:t>
            </a:r>
            <a:r>
              <a:rPr lang="en-US" sz="2000" b="1" dirty="0"/>
              <a:t>)</a:t>
            </a:r>
          </a:p>
        </p:txBody>
      </p:sp>
      <p:sp>
        <p:nvSpPr>
          <p:cNvPr id="5127" name="TextBox 201"/>
          <p:cNvSpPr txBox="1">
            <a:spLocks noChangeArrowheads="1"/>
          </p:cNvSpPr>
          <p:nvPr/>
        </p:nvSpPr>
        <p:spPr bwMode="auto">
          <a:xfrm>
            <a:off x="6013450" y="1925638"/>
            <a:ext cx="78740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1">
                <a:solidFill>
                  <a:srgbClr val="0000FF"/>
                </a:solidFill>
              </a:rPr>
              <a:t>1=2</a:t>
            </a:r>
            <a:r>
              <a:rPr lang="en-US" sz="1800" b="1" baseline="30000">
                <a:solidFill>
                  <a:srgbClr val="0000FF"/>
                </a:solidFill>
              </a:rPr>
              <a:t>0</a:t>
            </a:r>
            <a:endParaRPr lang="th-TH" sz="1800" b="1" baseline="30000">
              <a:solidFill>
                <a:srgbClr val="0000FF"/>
              </a:solidFill>
            </a:endParaRPr>
          </a:p>
        </p:txBody>
      </p:sp>
      <p:sp>
        <p:nvSpPr>
          <p:cNvPr id="5128" name="TextBox 202"/>
          <p:cNvSpPr txBox="1">
            <a:spLocks noChangeArrowheads="1"/>
          </p:cNvSpPr>
          <p:nvPr/>
        </p:nvSpPr>
        <p:spPr bwMode="auto">
          <a:xfrm>
            <a:off x="6015038" y="2306638"/>
            <a:ext cx="785812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1">
                <a:solidFill>
                  <a:srgbClr val="0000FF"/>
                </a:solidFill>
              </a:rPr>
              <a:t>2=2</a:t>
            </a:r>
            <a:r>
              <a:rPr lang="en-US" sz="1800" b="1" baseline="30000">
                <a:solidFill>
                  <a:srgbClr val="0000FF"/>
                </a:solidFill>
              </a:rPr>
              <a:t>1</a:t>
            </a:r>
            <a:endParaRPr lang="th-TH" sz="1800" b="1" baseline="30000">
              <a:solidFill>
                <a:srgbClr val="0000FF"/>
              </a:solidFill>
            </a:endParaRPr>
          </a:p>
        </p:txBody>
      </p:sp>
      <p:grpSp>
        <p:nvGrpSpPr>
          <p:cNvPr id="4" name="Group 94"/>
          <p:cNvGrpSpPr>
            <a:grpSpLocks/>
          </p:cNvGrpSpPr>
          <p:nvPr/>
        </p:nvGrpSpPr>
        <p:grpSpPr bwMode="auto">
          <a:xfrm>
            <a:off x="5927725" y="2693988"/>
            <a:ext cx="1295400" cy="1298575"/>
            <a:chOff x="5962588" y="1749465"/>
            <a:chExt cx="1295400" cy="1298535"/>
          </a:xfrm>
        </p:grpSpPr>
        <p:sp>
          <p:nvSpPr>
            <p:cNvPr id="4124" name="TextBox 203"/>
            <p:cNvSpPr txBox="1">
              <a:spLocks noChangeArrowheads="1"/>
            </p:cNvSpPr>
            <p:nvPr/>
          </p:nvSpPr>
          <p:spPr bwMode="auto">
            <a:xfrm>
              <a:off x="6054662" y="1749465"/>
              <a:ext cx="786493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800" b="1">
                  <a:solidFill>
                    <a:srgbClr val="0000FF"/>
                  </a:solidFill>
                </a:rPr>
                <a:t>4=2</a:t>
              </a:r>
              <a:r>
                <a:rPr lang="en-US" sz="1800" b="1" baseline="30000">
                  <a:solidFill>
                    <a:srgbClr val="0000FF"/>
                  </a:solidFill>
                </a:rPr>
                <a:t>2</a:t>
              </a:r>
              <a:endParaRPr lang="th-TH" sz="1800" b="1" baseline="30000">
                <a:solidFill>
                  <a:srgbClr val="0000FF"/>
                </a:solidFill>
              </a:endParaRPr>
            </a:p>
          </p:txBody>
        </p:sp>
        <p:sp>
          <p:nvSpPr>
            <p:cNvPr id="4125" name="TextBox 204"/>
            <p:cNvSpPr txBox="1">
              <a:spLocks noChangeArrowheads="1"/>
            </p:cNvSpPr>
            <p:nvPr/>
          </p:nvSpPr>
          <p:spPr bwMode="auto">
            <a:xfrm>
              <a:off x="6049900" y="2122527"/>
              <a:ext cx="786493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800" b="1">
                  <a:solidFill>
                    <a:srgbClr val="0000FF"/>
                  </a:solidFill>
                </a:rPr>
                <a:t>8=2</a:t>
              </a:r>
              <a:r>
                <a:rPr lang="en-US" sz="1800" b="1" baseline="30000">
                  <a:solidFill>
                    <a:srgbClr val="0000FF"/>
                  </a:solidFill>
                </a:rPr>
                <a:t>3</a:t>
              </a:r>
              <a:endParaRPr lang="th-TH" sz="1800" b="1" baseline="30000">
                <a:solidFill>
                  <a:srgbClr val="0000FF"/>
                </a:solidFill>
              </a:endParaRPr>
            </a:p>
          </p:txBody>
        </p:sp>
        <p:sp>
          <p:nvSpPr>
            <p:cNvPr id="4126" name="TextBox 205"/>
            <p:cNvSpPr txBox="1">
              <a:spLocks noChangeArrowheads="1"/>
            </p:cNvSpPr>
            <p:nvPr/>
          </p:nvSpPr>
          <p:spPr bwMode="auto">
            <a:xfrm>
              <a:off x="5962588" y="2494002"/>
              <a:ext cx="1295400" cy="5539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800" b="1">
                  <a:solidFill>
                    <a:srgbClr val="0000FF"/>
                  </a:solidFill>
                </a:rPr>
                <a:t>16=2</a:t>
              </a:r>
              <a:r>
                <a:rPr lang="en-US" sz="1800" b="1" baseline="30000">
                  <a:solidFill>
                    <a:srgbClr val="0000FF"/>
                  </a:solidFill>
                </a:rPr>
                <a:t>4</a:t>
              </a:r>
              <a:r>
                <a:rPr lang="en-US" sz="1800" b="1">
                  <a:solidFill>
                    <a:srgbClr val="0000FF"/>
                  </a:solidFill>
                </a:rPr>
                <a:t>=2</a:t>
              </a:r>
              <a:r>
                <a:rPr lang="en-US" sz="1800" b="1" baseline="30000">
                  <a:solidFill>
                    <a:srgbClr val="0000FF"/>
                  </a:solidFill>
                </a:rPr>
                <a:t>D</a:t>
              </a:r>
              <a:endParaRPr lang="th-TH" sz="1800" b="1" baseline="30000">
                <a:solidFill>
                  <a:srgbClr val="0000FF"/>
                </a:solidFill>
              </a:endParaRPr>
            </a:p>
            <a:p>
              <a:endParaRPr lang="th-TH" sz="1800" b="1" baseline="30000">
                <a:solidFill>
                  <a:srgbClr val="0000FF"/>
                </a:solidFill>
              </a:endParaRPr>
            </a:p>
          </p:txBody>
        </p:sp>
      </p:grpSp>
      <p:grpSp>
        <p:nvGrpSpPr>
          <p:cNvPr id="5" name="Group 89"/>
          <p:cNvGrpSpPr>
            <a:grpSpLocks/>
          </p:cNvGrpSpPr>
          <p:nvPr/>
        </p:nvGrpSpPr>
        <p:grpSpPr bwMode="auto">
          <a:xfrm>
            <a:off x="1279525" y="2203450"/>
            <a:ext cx="5867400" cy="1524000"/>
            <a:chOff x="914400" y="1295400"/>
            <a:chExt cx="5868000" cy="1524000"/>
          </a:xfrm>
        </p:grpSpPr>
        <p:cxnSp>
          <p:nvCxnSpPr>
            <p:cNvPr id="208" name="Straight Connector 207"/>
            <p:cNvCxnSpPr/>
            <p:nvPr/>
          </p:nvCxnSpPr>
          <p:spPr>
            <a:xfrm>
              <a:off x="914400" y="1295400"/>
              <a:ext cx="5868000" cy="15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>
              <a:off x="914400" y="1674813"/>
              <a:ext cx="5868000" cy="15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>
              <a:off x="914400" y="2057400"/>
              <a:ext cx="5868000" cy="15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>
              <a:off x="914400" y="2436813"/>
              <a:ext cx="5868000" cy="15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>
              <a:off x="914400" y="2817813"/>
              <a:ext cx="5868000" cy="15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122" name="Object 12"/>
          <p:cNvGraphicFramePr>
            <a:graphicFrameLocks noChangeAspect="1"/>
          </p:cNvGraphicFramePr>
          <p:nvPr/>
        </p:nvGraphicFramePr>
        <p:xfrm>
          <a:off x="2254250" y="4516438"/>
          <a:ext cx="1690688" cy="496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3064" name="Equation" r:id="rId3" imgW="1345616" imgH="444307" progId="">
                  <p:embed/>
                </p:oleObj>
              </mc:Choice>
              <mc:Fallback>
                <p:oleObj name="Equation" r:id="rId3" imgW="1345616" imgH="444307" progId="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54250" y="4516438"/>
                        <a:ext cx="1690688" cy="4968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95"/>
          <p:cNvGrpSpPr>
            <a:grpSpLocks/>
          </p:cNvGrpSpPr>
          <p:nvPr/>
        </p:nvGrpSpPr>
        <p:grpSpPr bwMode="auto">
          <a:xfrm>
            <a:off x="7356475" y="2163763"/>
            <a:ext cx="1787525" cy="1565275"/>
            <a:chOff x="7239000" y="1219200"/>
            <a:chExt cx="1787584" cy="1564933"/>
          </a:xfrm>
        </p:grpSpPr>
        <p:sp>
          <p:nvSpPr>
            <p:cNvPr id="85" name="Text Box 23"/>
            <p:cNvSpPr txBox="1">
              <a:spLocks noChangeArrowheads="1"/>
            </p:cNvSpPr>
            <p:nvPr/>
          </p:nvSpPr>
          <p:spPr bwMode="auto">
            <a:xfrm>
              <a:off x="7526347" y="1447750"/>
              <a:ext cx="1500237" cy="831668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16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H </a:t>
              </a:r>
              <a:r>
                <a:rPr lang="en-US" sz="14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Tree Height</a:t>
              </a:r>
              <a:endPara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mic Sans MS" pitchFamily="66" charset="0"/>
              </a:endParaRPr>
            </a:p>
            <a:p>
              <a:pPr marL="457200" indent="-457200">
                <a:spcBef>
                  <a:spcPts val="0"/>
                </a:spcBef>
                <a:defRPr/>
              </a:pPr>
              <a:r>
                <a:rPr lang="en-US" sz="1600" b="1" dirty="0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D </a:t>
              </a:r>
              <a:r>
                <a:rPr lang="en-US" sz="14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Leave Depth </a:t>
              </a:r>
              <a:endPara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mic Sans MS" pitchFamily="66" charset="0"/>
              </a:endParaRPr>
            </a:p>
            <a:p>
              <a:pPr marL="457200" indent="-457200">
                <a:spcBef>
                  <a:spcPts val="0"/>
                </a:spcBef>
                <a:defRPr/>
              </a:pPr>
              <a:r>
                <a:rPr lang="en-US" sz="16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H </a:t>
              </a:r>
              <a:r>
                <a:rPr lang="en-US" sz="16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= </a:t>
              </a:r>
              <a:r>
                <a:rPr lang="en-US" sz="1600" b="1" dirty="0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D</a:t>
              </a:r>
              <a:endPara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mic Sans MS" pitchFamily="66" charset="0"/>
              </a:endParaRPr>
            </a:p>
          </p:txBody>
        </p:sp>
        <p:grpSp>
          <p:nvGrpSpPr>
            <p:cNvPr id="7" name="Group 93"/>
            <p:cNvGrpSpPr>
              <a:grpSpLocks/>
            </p:cNvGrpSpPr>
            <p:nvPr/>
          </p:nvGrpSpPr>
          <p:grpSpPr bwMode="auto">
            <a:xfrm>
              <a:off x="7239000" y="1219200"/>
              <a:ext cx="152400" cy="1564933"/>
              <a:chOff x="7545388" y="1219200"/>
              <a:chExt cx="152400" cy="1564933"/>
            </a:xfrm>
          </p:grpSpPr>
          <p:cxnSp>
            <p:nvCxnSpPr>
              <p:cNvPr id="83" name="Straight Arrow Connector 82"/>
              <p:cNvCxnSpPr/>
              <p:nvPr/>
            </p:nvCxnSpPr>
            <p:spPr>
              <a:xfrm flipV="1">
                <a:off x="7696206" y="1219200"/>
                <a:ext cx="1587" cy="1547474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>
                <a:off x="7545388" y="1236658"/>
                <a:ext cx="1588" cy="15474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2" name="Rectangle 91"/>
          <p:cNvSpPr/>
          <p:nvPr/>
        </p:nvSpPr>
        <p:spPr>
          <a:xfrm>
            <a:off x="4343400" y="4576763"/>
            <a:ext cx="4419600" cy="1138237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tx1"/>
                </a:solidFill>
              </a:rPr>
              <a:t>Perfect Binary Tree</a:t>
            </a:r>
            <a:r>
              <a:rPr lang="en-US" sz="2000" b="1" dirty="0">
                <a:solidFill>
                  <a:srgbClr val="0000FF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of</a:t>
            </a:r>
            <a:r>
              <a:rPr lang="en-US" sz="2000" dirty="0">
                <a:solidFill>
                  <a:srgbClr val="0000FF"/>
                </a:solidFill>
              </a:rPr>
              <a:t> </a:t>
            </a:r>
            <a:r>
              <a:rPr lang="en-US" sz="2000" b="1" dirty="0">
                <a:solidFill>
                  <a:srgbClr val="6600FF"/>
                </a:solidFill>
              </a:rPr>
              <a:t>N</a:t>
            </a:r>
            <a:r>
              <a:rPr lang="en-US" sz="2000" dirty="0">
                <a:solidFill>
                  <a:srgbClr val="0000FF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nodes height </a:t>
            </a:r>
            <a:r>
              <a:rPr lang="en-US" sz="2000" b="1" dirty="0">
                <a:solidFill>
                  <a:srgbClr val="FF0000"/>
                </a:solidFill>
              </a:rPr>
              <a:t>H</a:t>
            </a:r>
            <a:r>
              <a:rPr lang="en-US" sz="2000" dirty="0">
                <a:solidFill>
                  <a:schemeClr val="tx1"/>
                </a:solidFill>
              </a:rPr>
              <a:t> :</a:t>
            </a:r>
            <a:endParaRPr lang="en-US" sz="2000" b="1" dirty="0">
              <a:solidFill>
                <a:schemeClr val="tx1"/>
              </a:solidFill>
            </a:endParaRP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0000"/>
                </a:solidFill>
              </a:rPr>
              <a:t>        H</a:t>
            </a:r>
            <a:r>
              <a:rPr lang="en-US" sz="2000" b="1" dirty="0">
                <a:solidFill>
                  <a:prstClr val="black"/>
                </a:solidFill>
              </a:rPr>
              <a:t> </a:t>
            </a:r>
            <a:r>
              <a:rPr lang="en-US" sz="2000" b="1" dirty="0">
                <a:solidFill>
                  <a:schemeClr val="tx1"/>
                </a:solidFill>
              </a:rPr>
              <a:t>= </a:t>
            </a:r>
            <a:r>
              <a:rPr lang="en-US" sz="2000" b="1" dirty="0"/>
              <a:t>log</a:t>
            </a:r>
            <a:r>
              <a:rPr lang="en-US" sz="2000" b="1" baseline="-25000" dirty="0"/>
              <a:t>2</a:t>
            </a:r>
            <a:r>
              <a:rPr lang="en-US" sz="2000" b="1" dirty="0"/>
              <a:t> (</a:t>
            </a:r>
            <a:r>
              <a:rPr lang="en-US" sz="2000" b="1" dirty="0">
                <a:solidFill>
                  <a:srgbClr val="6600FF"/>
                </a:solidFill>
              </a:rPr>
              <a:t>N</a:t>
            </a:r>
            <a:r>
              <a:rPr lang="en-US" sz="2000" b="1" dirty="0"/>
              <a:t>+1) –1 </a:t>
            </a:r>
            <a:endParaRPr lang="en-US" sz="2000" b="1" dirty="0">
              <a:solidFill>
                <a:prstClr val="black"/>
              </a:solidFill>
            </a:endParaRP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6600FF"/>
                </a:solidFill>
              </a:rPr>
              <a:t>        N</a:t>
            </a:r>
            <a:r>
              <a:rPr lang="en-US" sz="2000" b="1" dirty="0">
                <a:solidFill>
                  <a:prstClr val="black"/>
                </a:solidFill>
              </a:rPr>
              <a:t> </a:t>
            </a:r>
            <a:r>
              <a:rPr lang="en-US" sz="2000" b="1" dirty="0">
                <a:solidFill>
                  <a:schemeClr val="tx1"/>
                </a:solidFill>
              </a:rPr>
              <a:t>= 2</a:t>
            </a:r>
            <a:r>
              <a:rPr lang="en-US" sz="2000" b="1" baseline="30000" dirty="0">
                <a:solidFill>
                  <a:srgbClr val="FF0000"/>
                </a:solidFill>
              </a:rPr>
              <a:t>H</a:t>
            </a:r>
            <a:r>
              <a:rPr lang="en-US" sz="2000" b="1" baseline="30000" dirty="0">
                <a:solidFill>
                  <a:schemeClr val="tx1"/>
                </a:solidFill>
              </a:rPr>
              <a:t>+1</a:t>
            </a:r>
            <a:r>
              <a:rPr lang="en-US" sz="2000" b="1" dirty="0">
                <a:solidFill>
                  <a:schemeClr val="tx1"/>
                </a:solidFill>
              </a:rPr>
              <a:t> - 1</a:t>
            </a:r>
          </a:p>
        </p:txBody>
      </p:sp>
      <p:sp>
        <p:nvSpPr>
          <p:cNvPr id="86" name="Text Box 23"/>
          <p:cNvSpPr txBox="1">
            <a:spLocks noChangeArrowheads="1"/>
          </p:cNvSpPr>
          <p:nvPr/>
        </p:nvSpPr>
        <p:spPr bwMode="auto">
          <a:xfrm>
            <a:off x="457200" y="1001713"/>
            <a:ext cx="8382000" cy="369887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rgbClr val="0000FF"/>
                </a:solidFill>
              </a:rPr>
              <a:t>Perfect Binary Tree </a:t>
            </a:r>
            <a:r>
              <a:rPr lang="en-US" sz="1400" dirty="0">
                <a:solidFill>
                  <a:schemeClr val="tx1"/>
                </a:solidFill>
                <a:cs typeface="_Layiji MaHaNiYom V 1.2" pitchFamily="2" charset="0"/>
              </a:rPr>
              <a:t>(</a:t>
            </a:r>
            <a:r>
              <a:rPr lang="en-US" sz="1400" dirty="0"/>
              <a:t>Ambiguously also called </a:t>
            </a:r>
            <a:r>
              <a:rPr lang="en-US" sz="1400" dirty="0">
                <a:solidFill>
                  <a:srgbClr val="0000FF"/>
                </a:solidFill>
              </a:rPr>
              <a:t>Complete Binary Tree </a:t>
            </a:r>
            <a:r>
              <a:rPr lang="en-US" sz="1400" dirty="0"/>
              <a:t>) </a:t>
            </a:r>
            <a:r>
              <a:rPr lang="en-US" sz="1800" dirty="0"/>
              <a:t> Every level is completely filled</a:t>
            </a:r>
            <a:endParaRPr lang="en-US" sz="1800" dirty="0">
              <a:solidFill>
                <a:schemeClr val="tx1"/>
              </a:solidFill>
              <a:cs typeface="_Layiji MaHaNiYom V 1.2" pitchFamily="2" charset="0"/>
            </a:endParaRPr>
          </a:p>
        </p:txBody>
      </p:sp>
      <p:sp>
        <p:nvSpPr>
          <p:cNvPr id="4109" name="Rectangle 78"/>
          <p:cNvSpPr>
            <a:spLocks noChangeArrowheads="1"/>
          </p:cNvSpPr>
          <p:nvPr/>
        </p:nvSpPr>
        <p:spPr bwMode="auto">
          <a:xfrm>
            <a:off x="315913" y="1946275"/>
            <a:ext cx="1633537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rgbClr val="C00000"/>
                </a:solidFill>
              </a:rPr>
              <a:t>Depth</a:t>
            </a:r>
            <a:r>
              <a:rPr lang="en-US" sz="1400"/>
              <a:t> = </a:t>
            </a:r>
            <a:r>
              <a:rPr lang="en-US" sz="1400">
                <a:solidFill>
                  <a:srgbClr val="C00000"/>
                </a:solidFill>
              </a:rPr>
              <a:t>Level</a:t>
            </a:r>
            <a:r>
              <a:rPr lang="en-US" sz="1400"/>
              <a:t> = </a:t>
            </a:r>
            <a:r>
              <a:rPr lang="en-US" sz="1400" b="1"/>
              <a:t>0</a:t>
            </a:r>
          </a:p>
        </p:txBody>
      </p:sp>
      <p:sp>
        <p:nvSpPr>
          <p:cNvPr id="4110" name="Rectangle 78"/>
          <p:cNvSpPr>
            <a:spLocks noChangeArrowheads="1"/>
          </p:cNvSpPr>
          <p:nvPr/>
        </p:nvSpPr>
        <p:spPr bwMode="auto">
          <a:xfrm>
            <a:off x="314325" y="2300288"/>
            <a:ext cx="915988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rgbClr val="C00000"/>
                </a:solidFill>
              </a:rPr>
              <a:t>D</a:t>
            </a:r>
            <a:r>
              <a:rPr lang="en-US" sz="1400"/>
              <a:t> = </a:t>
            </a:r>
            <a:r>
              <a:rPr lang="en-US" sz="1400">
                <a:solidFill>
                  <a:srgbClr val="C00000"/>
                </a:solidFill>
              </a:rPr>
              <a:t>L</a:t>
            </a:r>
            <a:r>
              <a:rPr lang="en-US" sz="1400"/>
              <a:t> = </a:t>
            </a:r>
            <a:r>
              <a:rPr lang="en-US" sz="1400" b="1"/>
              <a:t>1</a:t>
            </a:r>
          </a:p>
        </p:txBody>
      </p:sp>
      <p:sp>
        <p:nvSpPr>
          <p:cNvPr id="4111" name="Rectangle 78"/>
          <p:cNvSpPr>
            <a:spLocks noChangeArrowheads="1"/>
          </p:cNvSpPr>
          <p:nvPr/>
        </p:nvSpPr>
        <p:spPr bwMode="auto">
          <a:xfrm>
            <a:off x="319088" y="2681288"/>
            <a:ext cx="917575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rgbClr val="C00000"/>
                </a:solidFill>
              </a:rPr>
              <a:t>D</a:t>
            </a:r>
            <a:r>
              <a:rPr lang="en-US" sz="1400"/>
              <a:t> = </a:t>
            </a:r>
            <a:r>
              <a:rPr lang="en-US" sz="1400">
                <a:solidFill>
                  <a:srgbClr val="C00000"/>
                </a:solidFill>
              </a:rPr>
              <a:t>L</a:t>
            </a:r>
            <a:r>
              <a:rPr lang="en-US" sz="1400"/>
              <a:t> = </a:t>
            </a:r>
            <a:r>
              <a:rPr lang="en-US" sz="1400" b="1"/>
              <a:t>2</a:t>
            </a:r>
          </a:p>
        </p:txBody>
      </p:sp>
      <p:sp>
        <p:nvSpPr>
          <p:cNvPr id="4112" name="Rectangle 78"/>
          <p:cNvSpPr>
            <a:spLocks noChangeArrowheads="1"/>
          </p:cNvSpPr>
          <p:nvPr/>
        </p:nvSpPr>
        <p:spPr bwMode="auto">
          <a:xfrm>
            <a:off x="315913" y="3078163"/>
            <a:ext cx="917575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rgbClr val="C00000"/>
                </a:solidFill>
              </a:rPr>
              <a:t>D</a:t>
            </a:r>
            <a:r>
              <a:rPr lang="en-US" sz="1400"/>
              <a:t> = </a:t>
            </a:r>
            <a:r>
              <a:rPr lang="en-US" sz="1400">
                <a:solidFill>
                  <a:srgbClr val="C00000"/>
                </a:solidFill>
              </a:rPr>
              <a:t>L</a:t>
            </a:r>
            <a:r>
              <a:rPr lang="en-US" sz="1400"/>
              <a:t> = </a:t>
            </a:r>
            <a:r>
              <a:rPr lang="en-US" sz="1400" b="1"/>
              <a:t>3</a:t>
            </a:r>
          </a:p>
        </p:txBody>
      </p:sp>
      <p:sp>
        <p:nvSpPr>
          <p:cNvPr id="4113" name="Rectangle 78"/>
          <p:cNvSpPr>
            <a:spLocks noChangeArrowheads="1"/>
          </p:cNvSpPr>
          <p:nvPr/>
        </p:nvSpPr>
        <p:spPr bwMode="auto">
          <a:xfrm>
            <a:off x="315913" y="3473450"/>
            <a:ext cx="917575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rgbClr val="C00000"/>
                </a:solidFill>
              </a:rPr>
              <a:t>D</a:t>
            </a:r>
            <a:r>
              <a:rPr lang="en-US" sz="1400"/>
              <a:t> = </a:t>
            </a:r>
            <a:r>
              <a:rPr lang="en-US" sz="1400">
                <a:solidFill>
                  <a:srgbClr val="C00000"/>
                </a:solidFill>
              </a:rPr>
              <a:t>L</a:t>
            </a:r>
            <a:r>
              <a:rPr lang="en-US" sz="1400"/>
              <a:t> = </a:t>
            </a:r>
            <a:r>
              <a:rPr lang="en-US" sz="1400" b="1"/>
              <a:t>4</a:t>
            </a:r>
          </a:p>
        </p:txBody>
      </p:sp>
      <p:sp>
        <p:nvSpPr>
          <p:cNvPr id="94" name="Text Box 23"/>
          <p:cNvSpPr txBox="1">
            <a:spLocks noChangeArrowheads="1"/>
          </p:cNvSpPr>
          <p:nvPr/>
        </p:nvSpPr>
        <p:spPr bwMode="auto">
          <a:xfrm>
            <a:off x="5410200" y="1600200"/>
            <a:ext cx="2057400" cy="33813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# Nodes in each level :</a:t>
            </a:r>
            <a:endParaRPr lang="en-US" sz="1600" dirty="0"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" grpId="0" animBg="1"/>
      <p:bldP spid="5127" grpId="0"/>
      <p:bldP spid="5128" grpId="0"/>
      <p:bldP spid="92" grpId="0" animBg="1"/>
      <p:bldP spid="86" grpId="0" animBg="1"/>
      <p:bldP spid="9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Complete BinaryTree</a:t>
            </a:r>
            <a:endParaRPr lang="th-TH" dirty="0"/>
          </a:p>
        </p:txBody>
      </p:sp>
      <p:sp>
        <p:nvSpPr>
          <p:cNvPr id="80" name="Text Box 23"/>
          <p:cNvSpPr txBox="1">
            <a:spLocks noChangeArrowheads="1"/>
          </p:cNvSpPr>
          <p:nvPr/>
        </p:nvSpPr>
        <p:spPr bwMode="auto">
          <a:xfrm>
            <a:off x="609600" y="1371600"/>
            <a:ext cx="6019800" cy="9239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1800" dirty="0">
                <a:solidFill>
                  <a:srgbClr val="0000FF"/>
                </a:solidFill>
              </a:rPr>
              <a:t>Complete Binary Tree</a:t>
            </a:r>
            <a:br>
              <a:rPr lang="en-US" sz="1800" dirty="0"/>
            </a:br>
            <a:r>
              <a:rPr lang="en-US" sz="1800" dirty="0"/>
              <a:t>Every level, except possibly the last, is completely filled &amp;  </a:t>
            </a:r>
            <a:br>
              <a:rPr lang="en-US" sz="1800" dirty="0"/>
            </a:br>
            <a:r>
              <a:rPr lang="en-US" sz="1800" dirty="0">
                <a:solidFill>
                  <a:srgbClr val="C00000"/>
                </a:solidFill>
              </a:rPr>
              <a:t>All nodes are as </a:t>
            </a:r>
            <a:r>
              <a:rPr lang="en-US" sz="1800" dirty="0">
                <a:solidFill>
                  <a:schemeClr val="tx1"/>
                </a:solidFill>
              </a:rPr>
              <a:t>far left </a:t>
            </a:r>
            <a:r>
              <a:rPr lang="en-US" sz="1800" dirty="0">
                <a:solidFill>
                  <a:srgbClr val="C00000"/>
                </a:solidFill>
              </a:rPr>
              <a:t>as possible. </a:t>
            </a:r>
          </a:p>
        </p:txBody>
      </p:sp>
      <p:sp>
        <p:nvSpPr>
          <p:cNvPr id="60420" name="AutoShape 8" descr="data:image/png;base64,iVBORw0KGgoAAAANSUhEUgAAASEAAACuCAMAAABOUkuQAAAAh1BMVEX///8AAAD5+fnj4+P8/Pzz8/P39/fv7+/o6Ojx8fHCwsLr6+vf39+urq64uLjc3NylpaXW1tbOzs7IyMhjY2N2dnZERESFhYVOTk5JSUlTU1Oqqqo4ODiXl5c7OzsmJiadnZ2NjY1ra2uAgIAeHh4tLS1aWlpzc3MNDQ0XFxcLCwsrKyscHBysGR9pAAAV50lEQVR4nO1dB7equhKmg5RQpShIE2z7//++R5AEEAgq7q3nXWetu66bQxkmydQvA0V96Utf+tKXbohjk3ez8OGkl867Wfh0Mr4SmqGvhOboK6E5+kpojr4SmqOvhGZotd7p7+bhs4nXTendPHzpS1/60pe+tIR04Bk2824uPpi0mK7oILybj48ljb5S8G5GPpX4TSMh2n43Kx9KEhIQHb2blQ+lVkLpu1n5UFJPXwmRSAJF0Qjo6Pgy/25+Po1WXpipZiMig1EL96uLOiRYTuFx1Q9+HR73ZW3J1PUp/aaKGtr6O6A0v1XTXDU/2e3Zkd/F0wcRm14cc+ofgX/BsvuPku2dI+Jasr04Vf+Km48j3nJdbTYG49Odr/wng1lWizNw15nCNijBf05G0iE8sNy9Z/NWEOS/yc6nkWC7waPuDuv95JMa/f+NEr+wn3CZVUA79y3Lf5vUaJ89XRKzyxP4J+tpapreuQDsNW0s8pRtb3+nq83JafIpyUrT8fz4DhHxYOeCxUwrkevrd9xF87SgXPqw1xCXKBRXaHOnsckpf00QwW0ddzsro+pZcvGS5y0mDgZS5YyExDLM2Zc9kjFLN5/3kIzZYftD8kmhwUouXePFLp+Y/uQW+YzknqX/VwRIoxXtQhywv5BYbe+QHivazu71T32S7ElOOXVd5OKvPTejDcLaXX0MGMncVmHE6CoCGQ1ep35GyI5+vOm15H+IuVc32SE7DL3kFQj93484+STwrRFJpOYKGL/98DtJTpIkGhQB9TTO/6gyuC1HrH+aGR9dmNTLIv27+IAxHXeg7T5khY2SCNw5/+jlpKSh89Fzpkt56JtvGEAFFJtPchG7xKs6yrdz5nqfvy35bmbHBLmuAqtLd6fofpmAE5+CqDZamlNsf9W6z5GVHtN6sZnZ7rhbv5UXTNG1UOoLK2O3sd8+bExl/W1e/qmZKj7BZTSPTbXdiVNyoPRnBLI4aJjy381LRQkCbIQfIh9ICM1G0+8vSDIHxMv+MxZ9TSmW0AdktjEz8QdJyMAS+gAfaYt4yT7IiVWwhN7NSUUMwkUl7+akSz4atnczUjlm67KGsF7S4nOgLFy+cSBTp8PDlcuXk5IdqBWI8q1OSftP8fmZ8sBTwMir4F5y1u/lRQ+uoMzaT+R33tv9xZp2ae3gX5nK3ioi69SbNnxW/kI++lFS4/5czv33lWkt+sZJ5PLw7SgWq9jeHEl37/JDjNMw8wpOb66rG8XQtQent/iNXLob8+jl41t9tGg3lte33mFnmSAbX1DWfIH614jzynG3VYz/PKmv7CaBFWzo/SkrHXImHUTeTf9WQ/KkMRHfZGDZkoDk48rDX9pZ60xWNrnzhm0ZZkj2n73wl4zIsBJGgZ85xZcHw0o0k5akQX6IkmGpyTrOMMWBn8FFaek4S6F/YJhh8dx5/8IIB/zqB814DXjcdIfCAD/z97ZvcyFKtt0a+2WrT0nCWwlld+EQwcDqH16FcFjth6OuxfckE1W6702ylXDYhYlajw/67DBOfl/wxf/0lbnoFHTykrgtL0y9P0hM5t9nqVg3uj0RJIuY2VqU25OQdD/yW3Jv7B2b0C+BPF1yOQ27C13crO9dKXyZ3YxSuYgnM6Go3hwy3eT+qzk3vzFp2Uu2Z+5tuGTbv/nLA7cVUrf3NzNiUx4gpzys936rFkH8kN7nDmV/NcgvkVBh93pd6fFjIYVRdOefsYwl3TT1XYR1IHi0QMelfR8keUl4BLF5EZ5D9vnRmxqXzsLKlrPU2rIkfNwuyjQaMMO3rPQlyX7JkU3sICfh43pEDnHoqLqkE+8jq5kFVSz/zPvpKIfERon9omqIZCGmqPXuGRfLwnZWeR1cVimfBLir+98Lq7l7XY9bYoKXJ4zZXfrsLdnXc9OQ8HwUw0+nAZ4jfS7oIZGY/U6TRXVRqWdd1hpy6eBJIIqAQsmnZaiF1FUoS/O2r8E+iCBKAUvJu2XLN/XNmqlFxsx0YV3O9U5LI04j9CCg5/SK2N6s66mBN4yNHyStWNcdofLnDQiufi8f+3Vzp+UiYsPmVsutULSYKQ9JaLErzO6aOy0HhaHXopcnMjH84enUWonusFuqz+zX4XlcdKfFvcAszNRthe1eEhHUjY6XSkh+nYQueNiWwssAZurpNZKhOyzeDWmd0a0Wh0EOutNm6Z3anllPl/iwkBcP/Aot2GW5Bkh4Oj67NFpCa6R43pg143VYXmoyG2aWW0Uub+b1C5iqjT19XDABpDg47TenV+SXkzA8FrtXFNK4IohPQfGKkHP7szuHiz4RkkeKaa7yV9RQT7Zq6uwrSlZbX9RNRXvBTvHVzmJNVTg9jzRQGgDwTP3wHjpczYW2WRzEssf6f0y5PPUVHer/qc9Depwm8NEWI9t1hEm9LH6vdWOaLXepIuIbfDOXPRvgAbShn1vcjwznus1iYb2avaCFWibL7kRh7cHuntO03A4bHmu3rC5pB0guXJYsuhO3wYZHjJdZEPOMf0bPRWZGx/CUi5wPplNFlsJFrrB8an9Hyyxjp8wlPpW8ELtBpnhcAgWMuvm8dL1AWXNx51WEUbzZvQQ2HT9Rfiahn/aClXRB0pI/dwN64bjA4ie9iilwnhe24HbFy4xgJUZI0vVWjZqXvivudrxhVZ+elCK8Bad3z7gxFaC4Pb169NitVlD58abZMsUW/ansPu8NR30/Ub1H05prW2tX9ubGAsrtpATAnnJGGFBr0sizPVySMsO+RmVaBSBcT2ejkUwGA0oAMQsh3YLH8pvEtLWffh0y8acbdXi4w+I7lTbeoKEHA5c1QEJRdwylF+NLhRN21Wvp1VCbP80hZtC+pDWuPAdPp3gw0iiI5/zqQsPkFBx6m/HtQK+fzeU7yc0B/TQfvno7TvGbhc0PlaCFnD4TuqCTISic+EklXgHNFDDMUnTe67pOxlspwb3hZsUQ1hHDRSX8PGdBrHDglt1h8VeZv0Zy2R6G/54172XuuRkJeVCtO42m3w8XpLrnuqeTJFSf03AF/KFiTp6KGcdCFi6ezzuAgG5qf/xpbGjo6xKUYplSiRLKoYSy65iMOi0tcuMOCcnNyIhjFXrxqRhfG8u+yeWcZbQ2UkJfmfJGfTGjmVj2xtsepzLy8JVTKACnfjH2POr44vrbvIRYVLE1Rpl6KsYf3TfAlHMBej36NRd2PHqCGGKxZJMaEt5FrkyTdN1fsR5PAdsoxp+V0EpjKv0Pn06Puxibx939fFzl2JeZWDjJGnPKTbU1ASjGjyY2B1DNK28sSg7hX+pETMggiO5VQvakhLg8AsCDajWfSLebQ6U7Qyo9EdDNxfhMlEY1F7IzJcvreKne5I6Fyh+CDSUlL7p2zpscYKsuMAnaJlVgF29/2Kex8odSidJcPwjgxJYnXR8vmfqXCTpMMSXG94VnzG5SqeswdyGYd/v6YDqxNDUlJoibbgvT5kPuI2s615GMmPARMgi6L33ovVYEfJjyWAMDmRCCPZi7ILRGWt2F15JignMpTfjS4xSRnBXjkViYJ7bMCB/JEhukhCm4B5d9IDry4yZ3nFYhaZo8lLsgzevqvR7ou8jviY7hTPMSXtcV0yXHJyGQdHY+hFF0VZx2CWqyN0rb2WmaGFZnzSP5iY6m6Oy8SVN0nZ/RE/pJUvXJdWLDTksjeyZ6BIrdMcxmhp9L/H0cnMgnUfGu2AeDXQQ3pGfhOZz7AIxNB+di+qMWDW2D/X5DnNcVHdz45E4gEps2ORvisLLHe8rvTQ2arEHTeyAc9vVrSyfi2+vuHcVzroEwkbGhDfamHDN37D1ACA7hCgKSxsbdf0hytFBnJ5KbJqKPvhHrbAiBMbJ3u6W7QAg6Omls0mLkUkx4jrVHZxE0GoMxI6TxStFJ0/55h2PSDmwGnUST9iDjD+yRMCOYqTE80Bo/h5CPbCE3yfRJGHBGB9O3YlB3FyIsDbfuIb18i5QieRd4bEl5STy29Ih6xJA8koRkjAMizFUFv7wzPT04zIxLWLB3YddEfBJJoSP4Ix0STmqnycgcwrgcEuxEws8hqU4sbJKKwcqK5GEhw0BsIcb9PMQUaaLhNTKKB0GdlogWAfWFW5OMtNqcFJPUuYLWIgn7icBCZBydQXotRHoj7MnMFiQGrcVRGyM5cAnNNRHyICrpfLvR74ZkONXOM07zVV0NttH2iVtDpn5mmuJfx+1Adj+tKzic7DSztaMy5RRyG9/bzVagjMKbyEB1H7SLojnfjBKc/I7GV6nvubPPs7U8meVc0tJUm4sreRB52uQ0CwA13/TayymJZKBrglXe81xmXHQZDMCZptSitncEuS/cXDN9K9Hv1HwmacNSq9nGgkllVQ5zg2qF8CMwMyeJ5+pZwYd8mdOofCl+DsdtQhGmM+kGxlFhm/+ZW2nbaqXNpYlEmPB8cCfrr1H9SZY8IZ8kQ4MBSD5FRexPFdeo55mgFPrl3GYm3qz5MYhMsfWHO2SfJqUlVnJ29fNSYiKFl+s0Ixh1HaQLnMvaDDK0FqM0Ayaxap9jLgPgwvBwO5O1rAuuOmkDKWNCUYuRoofTZQ9O0q6ALDMmTm3JqxNsa30MvKFfgYEuEdnFXd2XGZhlULsMEXmZXWEU9pF4klRHUUpIZAom1mHF6EDiiq2L/kyakKdAXWyU6fXY6CZXs1IQFax6zRen5GKwWw+ASd5X4NQjLpC1cHJdEymRqSYxCIgjwsI5xKWScYeErMgdiweaArtGtL9NiYL3Se9lNUud6DIKjU0gAxu9q03YEtG4VwlpAXEjQz2HZJm6R0LVXPOGOHvGvb60HpKcnU3j5BxJzo7XzDCiswOawq5MGvmrboTblEhaHyWXE5KqhnNIXLNiRAinqbakLwxbFCLZKqS+AzrKmZPsPVM27r9JgiziuUoqn+hIMgFpmeH0OwnyD+fQ9rzbxcc1af4jCTHZQELYwYsIkdkWmUqbYO9NlDqQCJv/BBe59qTAA/MSkRIbtaauHsWS3E80HWccdAh34nSBkgaf+RFxRYW05vF3bnRCmt5CYRTjTEuIx5VSjfDyGHxECHQ4m16rlRWPjJQQurIpLdcDlxDth5QdZU4JHSMZTKEW78FM30JpcayEjiIYz0eqGrZtZMzT5FrkMKaK/yEmSar/dJsMQL87cKtOFOQRb8hoter0mu+MZDpd4j5jE0ZYiy2SVJx2PzsSJtv7v6BLa5ySSTe3A7NQJp13s2NON5N18E1rD/JJk9cJfsELmrwso85mgtUkOKLbBGCy+rDueJOTZVfQiZAnYWRSOP77LQQ6ZoCfgtFIXR0++WFxp3O1PZX7ijrzlJsKdHrAq3d/WarszvSpdF0Px65PACOtc+cPbiIrvHK7Tlc44V8YXT4W7nNZSkLQNaZTyQ2va7/U87jj1cOqc8F44KGeuhIyJhTRpeu485u3Ngfvg+In1jy77/G4Hp0eXD/nAcaXmdzTT2wx6sYzvYlGDnR+nbZ9jTreKtXsN7cYT24IvY1AlD2e1e2j68Vi1NXT+tJN35hoZMSg70Ema26gZBjuxiUxfW4w7zmBPfSu5Hxm6AwL1E0dJNoyw+fdjpNVCm9aZ2ZUbvp9HRjtx8+1HjuKlm1uir7mJXD6rXAFcPCLvicpbsLNTZRrpRvf7U0aZn30c7n3PNbIyrh/nUH7zvYdXfi1uszYDR+ZKwTG6WgB1h0UdKMa2dN9iwas0A1a9LqKfe5dV5f+u/3+GwhMd9FadQH41HVdr9iURdsSnyMEnOj08UKYg7aZxci3gRDmoPWdMFahzXmIqMzfGitUrt/jWSQgTFKrdnAXpnadocrz+c+/34QhGHicdQwUwC+PC/6tb4evwy+PsUVty0yMXtjgHWXO4DrUEoQu1MF12HMQcKefv/5OAYMbHuG4p8UI4ZWX4kNID7QYIQzgJ10XIwPHotnYzhgsjrZ9KRY/3kmyogfX/RHxWELYB2q/sIfneCshZINUDJMppyXEYUTKHksoRofwWmxRVPh5eKLhvVHvk1DLDHbqzRM6hD0bLDTsuDD4OmzgbHTdHq8y/PIY9oiBiXSCTsIQshhfhz9hh/1oAY/In394AwGrOt1PUDel9oMJIhr5FkaLZkwrDgFd134MD6+p1k9AL9/2AMDdm1pjpqNWXm3xAsMs//7Tkd7NkOL3ijvOcSPHTScUywZD2nTNOorD61p/EFm8jsJtvndadK5rJm0nUkYW7x2JNPngBoeec8ZHZeH0OyWznh/eVLZAtgvWVv+6TVhGvetUeF2/jKVV1+U9t2aVlmHZ35Fl5v7uJr+SZGGQv+cLthw78FRX6iBwV9Rbn3/kOpEdxKAKe3sdM7yOV5+77ktf+nji9LSe3SsDRZe8Vi1+ZVOE4R4pTk5MVbiZJU0TfKFgwZBJSVL8dZPVOoYJAnkdtUGHEdYwCV5GFzJJAat/bHZBZVlKdS7QZtpl2MJrhXXRADJLpOdMfw93uyr7kIy8eDVJUQ2qYdvSjLyrDLOcyLKGMRkSgGAjCKxwkJ7k9LULC7c6JTfVft7TZH8jsFW4lSCfTo7sqPKpOMtBNkmL5MNeoqpzg+YQ4wEQrikp1+0CM+FptlPvl9qizRH6QQbQZUiBbf8tYk+CEuK7rcJhxwmR6X84AkooraKLA7JAXA3lVC7VRGgcaBZOPVqNMobiUA7NgPg6qzp524iDM2AQLAvbNtErgbrIKwod9JuqQUh2JQgToHgaVFN161JSGP31JxFrUI1MywBbe7RFsbs9H0pI2afd1GktIdh/pYO/ZnaCD+dBB67N1dmKHiDlii3qZrOvlfQ+5pMteErweplXkFNWHtLR334RtZaQs9FtF71oIyGuC3yqIX1yJ/a+SkiEYUlHQkZEXaDr05GQVMe1XQk1YJhuUaCemtq+13cDTuGE7SGOHfhbSl/zZZ27qZYQTBpbCKPSSMjoBoiQKb6Ug06HirotlhFYoBWHWl25688hJq/v2pEQf/1Yn5W0d5ev+ofJOqk3eBowGO5o4xkjNxqaiJN5PdUSqpsToTC1kVDWdbKhhJJKnRYJPlRLiDPtbdtLCKqdGq3f7j0D118dCRm1HuE7DrSYNDbMauuVq6iawWvX39C4F76JBPPHBXwJQtfMKmwyEWbh2huI7VXJawkdekjiprWa6iJJ8qnEK7ZemTYTp9kA4HmIyNhiCSU2z1ui6CnVudfZIXk8L1lMJSUb5/AYz+R5wPE8dZabOaQn4oq1eGYeYfta4g1aFiA+VEbYT92tPZxumYu3aY2hVk6irfEqYz1a4ihGxqETn10u8RFQSQIcNIUAXcRxCE11qFxfNKmOnHK+PF7iRn/x/s8ljmW7BHKEXCvBg6fVkwdb+6K6FS1ljqz9bU2IkViRqwMs5MCtWAlOJr6jpxmlPomXpPagILGVZGUTi4xhIVWmXsK3qiKriqq/eBZtP5fgEZ6qz70e4q7X8WDbRoLNMfgTxWZ8fYhit/I3NPvSP0X/A+7GPoztQLexAAAAAElFTkSuQmCC"/>
          <p:cNvSpPr>
            <a:spLocks noChangeAspect="1" noChangeArrowheads="1"/>
          </p:cNvSpPr>
          <p:nvPr/>
        </p:nvSpPr>
        <p:spPr bwMode="auto">
          <a:xfrm>
            <a:off x="198438" y="-21272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5" name="Oval 44"/>
          <p:cNvSpPr/>
          <p:nvPr/>
        </p:nvSpPr>
        <p:spPr bwMode="auto">
          <a:xfrm>
            <a:off x="2514600" y="3306763"/>
            <a:ext cx="228600" cy="228600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lIns="0" tIns="36000" rIns="0" bIns="0" anchor="ctr"/>
          <a:lstStyle/>
          <a:p>
            <a:pPr algn="ctr">
              <a:defRPr/>
            </a:pPr>
            <a:r>
              <a:rPr lang="en-US" sz="1400" b="1" dirty="0">
                <a:latin typeface="Arial Narrow" pitchFamily="34" charset="0"/>
                <a:cs typeface="Arial" pitchFamily="34" charset="0"/>
              </a:rPr>
              <a:t>1</a:t>
            </a:r>
            <a:endParaRPr lang="th-TH" sz="1200" b="1" dirty="0">
              <a:latin typeface="Arial Narrow" pitchFamily="34" charset="0"/>
            </a:endParaRPr>
          </a:p>
        </p:txBody>
      </p:sp>
      <p:grpSp>
        <p:nvGrpSpPr>
          <p:cNvPr id="3" name="Group 77"/>
          <p:cNvGrpSpPr>
            <a:grpSpLocks/>
          </p:cNvGrpSpPr>
          <p:nvPr/>
        </p:nvGrpSpPr>
        <p:grpSpPr bwMode="auto">
          <a:xfrm>
            <a:off x="1295400" y="3421063"/>
            <a:ext cx="1219200" cy="495300"/>
            <a:chOff x="1905000" y="3238500"/>
            <a:chExt cx="1219200" cy="495300"/>
          </a:xfrm>
        </p:grpSpPr>
        <p:cxnSp>
          <p:nvCxnSpPr>
            <p:cNvPr id="48" name="Straight Connector 47"/>
            <p:cNvCxnSpPr>
              <a:stCxn id="46" idx="0"/>
              <a:endCxn id="45" idx="2"/>
            </p:cNvCxnSpPr>
            <p:nvPr/>
          </p:nvCxnSpPr>
          <p:spPr bwMode="auto">
            <a:xfrm rot="5400000" flipH="1" flipV="1">
              <a:off x="2438400" y="2819400"/>
              <a:ext cx="266700" cy="11049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/>
            <p:cNvSpPr/>
            <p:nvPr/>
          </p:nvSpPr>
          <p:spPr bwMode="auto">
            <a:xfrm>
              <a:off x="1905000" y="35052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</a:t>
              </a:r>
              <a:endParaRPr lang="th-TH" sz="1200" b="1" dirty="0">
                <a:latin typeface="Arial Narrow" pitchFamily="34" charset="0"/>
              </a:endParaRPr>
            </a:p>
          </p:txBody>
        </p:sp>
      </p:grpSp>
      <p:grpSp>
        <p:nvGrpSpPr>
          <p:cNvPr id="4" name="Group 78"/>
          <p:cNvGrpSpPr>
            <a:grpSpLocks/>
          </p:cNvGrpSpPr>
          <p:nvPr/>
        </p:nvGrpSpPr>
        <p:grpSpPr bwMode="auto">
          <a:xfrm>
            <a:off x="2743200" y="3421063"/>
            <a:ext cx="1219200" cy="495300"/>
            <a:chOff x="3352800" y="3238500"/>
            <a:chExt cx="1219200" cy="495300"/>
          </a:xfrm>
        </p:grpSpPr>
        <p:sp>
          <p:nvSpPr>
            <p:cNvPr id="47" name="Oval 46"/>
            <p:cNvSpPr/>
            <p:nvPr/>
          </p:nvSpPr>
          <p:spPr bwMode="auto">
            <a:xfrm>
              <a:off x="4343400" y="3505200"/>
              <a:ext cx="228600" cy="2286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3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49" name="Straight Connector 48"/>
            <p:cNvCxnSpPr>
              <a:stCxn id="47" idx="1"/>
              <a:endCxn id="45" idx="6"/>
            </p:cNvCxnSpPr>
            <p:nvPr/>
          </p:nvCxnSpPr>
          <p:spPr bwMode="auto">
            <a:xfrm rot="16200000" flipV="1">
              <a:off x="3714750" y="2876550"/>
              <a:ext cx="300037" cy="102393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81"/>
          <p:cNvGrpSpPr>
            <a:grpSpLocks/>
          </p:cNvGrpSpPr>
          <p:nvPr/>
        </p:nvGrpSpPr>
        <p:grpSpPr bwMode="auto">
          <a:xfrm>
            <a:off x="685800" y="3881438"/>
            <a:ext cx="642938" cy="385762"/>
            <a:chOff x="1295400" y="3729818"/>
            <a:chExt cx="643078" cy="384982"/>
          </a:xfrm>
        </p:grpSpPr>
        <p:sp>
          <p:nvSpPr>
            <p:cNvPr id="41" name="Oval 40"/>
            <p:cNvSpPr/>
            <p:nvPr/>
          </p:nvSpPr>
          <p:spPr bwMode="auto">
            <a:xfrm>
              <a:off x="1295400" y="3886662"/>
              <a:ext cx="228650" cy="228138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4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50" name="Straight Connector 49"/>
            <p:cNvCxnSpPr>
              <a:stCxn id="41" idx="7"/>
              <a:endCxn id="46" idx="3"/>
            </p:cNvCxnSpPr>
            <p:nvPr/>
          </p:nvCxnSpPr>
          <p:spPr bwMode="auto">
            <a:xfrm rot="5400000" flipH="1" flipV="1">
              <a:off x="1619535" y="3600989"/>
              <a:ext cx="190115" cy="447772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80"/>
          <p:cNvGrpSpPr>
            <a:grpSpLocks/>
          </p:cNvGrpSpPr>
          <p:nvPr/>
        </p:nvGrpSpPr>
        <p:grpSpPr bwMode="auto">
          <a:xfrm>
            <a:off x="1490663" y="3881438"/>
            <a:ext cx="642937" cy="385762"/>
            <a:chOff x="2100122" y="3729818"/>
            <a:chExt cx="643078" cy="384982"/>
          </a:xfrm>
        </p:grpSpPr>
        <p:cxnSp>
          <p:nvCxnSpPr>
            <p:cNvPr id="51" name="Straight Connector 50"/>
            <p:cNvCxnSpPr>
              <a:stCxn id="42" idx="1"/>
              <a:endCxn id="46" idx="5"/>
            </p:cNvCxnSpPr>
            <p:nvPr/>
          </p:nvCxnSpPr>
          <p:spPr bwMode="auto">
            <a:xfrm rot="16200000" flipV="1">
              <a:off x="2228952" y="3600988"/>
              <a:ext cx="190115" cy="447773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/>
            <p:cNvSpPr/>
            <p:nvPr/>
          </p:nvSpPr>
          <p:spPr bwMode="auto">
            <a:xfrm>
              <a:off x="2514550" y="3886662"/>
              <a:ext cx="228650" cy="228138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5</a:t>
              </a:r>
              <a:endParaRPr lang="th-TH" sz="1200" b="1" dirty="0">
                <a:latin typeface="Arial Narrow" pitchFamily="34" charset="0"/>
              </a:endParaRPr>
            </a:p>
          </p:txBody>
        </p:sp>
      </p:grpSp>
      <p:grpSp>
        <p:nvGrpSpPr>
          <p:cNvPr id="7" name="Group 82"/>
          <p:cNvGrpSpPr>
            <a:grpSpLocks/>
          </p:cNvGrpSpPr>
          <p:nvPr/>
        </p:nvGrpSpPr>
        <p:grpSpPr bwMode="auto">
          <a:xfrm>
            <a:off x="3276600" y="3881438"/>
            <a:ext cx="490538" cy="385762"/>
            <a:chOff x="3886200" y="3729818"/>
            <a:chExt cx="490678" cy="384982"/>
          </a:xfrm>
        </p:grpSpPr>
        <p:sp>
          <p:nvSpPr>
            <p:cNvPr id="43" name="Oval 42"/>
            <p:cNvSpPr/>
            <p:nvPr/>
          </p:nvSpPr>
          <p:spPr bwMode="auto">
            <a:xfrm>
              <a:off x="3886200" y="3886662"/>
              <a:ext cx="228665" cy="228138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6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52" name="Straight Connector 51"/>
            <p:cNvCxnSpPr>
              <a:stCxn id="43" idx="7"/>
              <a:endCxn id="47" idx="3"/>
            </p:cNvCxnSpPr>
            <p:nvPr/>
          </p:nvCxnSpPr>
          <p:spPr bwMode="auto">
            <a:xfrm rot="5400000" flipH="1" flipV="1">
              <a:off x="4134141" y="3677195"/>
              <a:ext cx="190115" cy="295359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83"/>
          <p:cNvGrpSpPr>
            <a:grpSpLocks/>
          </p:cNvGrpSpPr>
          <p:nvPr/>
        </p:nvGrpSpPr>
        <p:grpSpPr bwMode="auto">
          <a:xfrm>
            <a:off x="3929063" y="3881438"/>
            <a:ext cx="490537" cy="385762"/>
            <a:chOff x="4538522" y="3729818"/>
            <a:chExt cx="490678" cy="384982"/>
          </a:xfrm>
        </p:grpSpPr>
        <p:sp>
          <p:nvSpPr>
            <p:cNvPr id="44" name="Oval 43"/>
            <p:cNvSpPr/>
            <p:nvPr/>
          </p:nvSpPr>
          <p:spPr bwMode="auto">
            <a:xfrm>
              <a:off x="4800534" y="3886662"/>
              <a:ext cx="228666" cy="228138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7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53" name="Straight Connector 52"/>
            <p:cNvCxnSpPr>
              <a:stCxn id="44" idx="1"/>
              <a:endCxn id="47" idx="5"/>
            </p:cNvCxnSpPr>
            <p:nvPr/>
          </p:nvCxnSpPr>
          <p:spPr bwMode="auto">
            <a:xfrm rot="16200000" flipV="1">
              <a:off x="4591145" y="3677195"/>
              <a:ext cx="190115" cy="29536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5"/>
          <p:cNvGrpSpPr>
            <a:grpSpLocks/>
          </p:cNvGrpSpPr>
          <p:nvPr/>
        </p:nvGrpSpPr>
        <p:grpSpPr bwMode="auto">
          <a:xfrm>
            <a:off x="800100" y="4267200"/>
            <a:ext cx="419100" cy="366713"/>
            <a:chOff x="1409700" y="4129548"/>
            <a:chExt cx="419100" cy="366252"/>
          </a:xfrm>
        </p:grpSpPr>
        <p:sp>
          <p:nvSpPr>
            <p:cNvPr id="34" name="Oval 33"/>
            <p:cNvSpPr/>
            <p:nvPr/>
          </p:nvSpPr>
          <p:spPr bwMode="auto">
            <a:xfrm>
              <a:off x="1600200" y="4267487"/>
              <a:ext cx="228600" cy="228313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9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54" name="Straight Connector 53"/>
            <p:cNvCxnSpPr>
              <a:stCxn id="34" idx="1"/>
              <a:endCxn id="41" idx="4"/>
            </p:cNvCxnSpPr>
            <p:nvPr/>
          </p:nvCxnSpPr>
          <p:spPr bwMode="auto">
            <a:xfrm rot="16200000" flipV="1">
              <a:off x="1436002" y="4103246"/>
              <a:ext cx="171234" cy="22383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84"/>
          <p:cNvGrpSpPr>
            <a:grpSpLocks/>
          </p:cNvGrpSpPr>
          <p:nvPr/>
        </p:nvGrpSpPr>
        <p:grpSpPr bwMode="auto">
          <a:xfrm>
            <a:off x="381000" y="4267200"/>
            <a:ext cx="419100" cy="366713"/>
            <a:chOff x="990600" y="4129548"/>
            <a:chExt cx="419100" cy="366252"/>
          </a:xfrm>
        </p:grpSpPr>
        <p:sp>
          <p:nvSpPr>
            <p:cNvPr id="33" name="Oval 32"/>
            <p:cNvSpPr/>
            <p:nvPr/>
          </p:nvSpPr>
          <p:spPr bwMode="auto">
            <a:xfrm>
              <a:off x="990600" y="4267487"/>
              <a:ext cx="228600" cy="228313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8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55" name="Straight Connector 54"/>
            <p:cNvCxnSpPr>
              <a:stCxn id="33" idx="7"/>
              <a:endCxn id="41" idx="4"/>
            </p:cNvCxnSpPr>
            <p:nvPr/>
          </p:nvCxnSpPr>
          <p:spPr bwMode="auto">
            <a:xfrm rot="5400000" flipH="1" flipV="1">
              <a:off x="1212165" y="4103246"/>
              <a:ext cx="171234" cy="223837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87"/>
          <p:cNvGrpSpPr>
            <a:grpSpLocks/>
          </p:cNvGrpSpPr>
          <p:nvPr/>
        </p:nvGrpSpPr>
        <p:grpSpPr bwMode="auto">
          <a:xfrm>
            <a:off x="2019300" y="4267200"/>
            <a:ext cx="419100" cy="366713"/>
            <a:chOff x="2628900" y="4129548"/>
            <a:chExt cx="419100" cy="366252"/>
          </a:xfrm>
        </p:grpSpPr>
        <p:sp>
          <p:nvSpPr>
            <p:cNvPr id="36" name="Oval 35"/>
            <p:cNvSpPr/>
            <p:nvPr/>
          </p:nvSpPr>
          <p:spPr bwMode="auto">
            <a:xfrm>
              <a:off x="2819400" y="4267487"/>
              <a:ext cx="228600" cy="228313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11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56" name="Straight Connector 55"/>
            <p:cNvCxnSpPr>
              <a:stCxn id="36" idx="0"/>
              <a:endCxn id="42" idx="4"/>
            </p:cNvCxnSpPr>
            <p:nvPr/>
          </p:nvCxnSpPr>
          <p:spPr bwMode="auto">
            <a:xfrm rot="16200000" flipV="1">
              <a:off x="2712330" y="4046118"/>
              <a:ext cx="137939" cy="3048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86"/>
          <p:cNvGrpSpPr>
            <a:grpSpLocks/>
          </p:cNvGrpSpPr>
          <p:nvPr/>
        </p:nvGrpSpPr>
        <p:grpSpPr bwMode="auto">
          <a:xfrm>
            <a:off x="1600200" y="4267200"/>
            <a:ext cx="419100" cy="366713"/>
            <a:chOff x="2209800" y="4129548"/>
            <a:chExt cx="419100" cy="366252"/>
          </a:xfrm>
        </p:grpSpPr>
        <p:sp>
          <p:nvSpPr>
            <p:cNvPr id="35" name="Oval 34"/>
            <p:cNvSpPr/>
            <p:nvPr/>
          </p:nvSpPr>
          <p:spPr bwMode="auto">
            <a:xfrm>
              <a:off x="2209800" y="4267487"/>
              <a:ext cx="228600" cy="228313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10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57" name="Straight Connector 56"/>
            <p:cNvCxnSpPr>
              <a:stCxn id="35" idx="0"/>
              <a:endCxn id="42" idx="4"/>
            </p:cNvCxnSpPr>
            <p:nvPr/>
          </p:nvCxnSpPr>
          <p:spPr bwMode="auto">
            <a:xfrm rot="5400000" flipH="1" flipV="1">
              <a:off x="2407530" y="4046118"/>
              <a:ext cx="137939" cy="3048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88"/>
          <p:cNvGrpSpPr>
            <a:grpSpLocks/>
          </p:cNvGrpSpPr>
          <p:nvPr/>
        </p:nvGrpSpPr>
        <p:grpSpPr bwMode="auto">
          <a:xfrm>
            <a:off x="2895600" y="4233863"/>
            <a:ext cx="414338" cy="400050"/>
            <a:chOff x="3505200" y="4096070"/>
            <a:chExt cx="414478" cy="399730"/>
          </a:xfrm>
        </p:grpSpPr>
        <p:sp>
          <p:nvSpPr>
            <p:cNvPr id="37" name="Oval 36"/>
            <p:cNvSpPr/>
            <p:nvPr/>
          </p:nvSpPr>
          <p:spPr bwMode="auto">
            <a:xfrm>
              <a:off x="3505200" y="4267383"/>
              <a:ext cx="228677" cy="22841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12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59" name="Straight Connector 58"/>
            <p:cNvCxnSpPr>
              <a:stCxn id="37" idx="0"/>
              <a:endCxn id="43" idx="3"/>
            </p:cNvCxnSpPr>
            <p:nvPr/>
          </p:nvCxnSpPr>
          <p:spPr bwMode="auto">
            <a:xfrm rot="5400000" flipH="1" flipV="1">
              <a:off x="3683952" y="4031657"/>
              <a:ext cx="171313" cy="300139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7"/>
          <p:cNvGrpSpPr>
            <a:grpSpLocks/>
          </p:cNvGrpSpPr>
          <p:nvPr/>
        </p:nvGrpSpPr>
        <p:grpSpPr bwMode="auto">
          <a:xfrm>
            <a:off x="4648200" y="3276600"/>
            <a:ext cx="4191000" cy="1371600"/>
            <a:chOff x="4648200" y="3276600"/>
            <a:chExt cx="4191000" cy="1371600"/>
          </a:xfrm>
        </p:grpSpPr>
        <p:cxnSp>
          <p:nvCxnSpPr>
            <p:cNvPr id="97" name="Straight Connector 96"/>
            <p:cNvCxnSpPr>
              <a:stCxn id="96" idx="0"/>
              <a:endCxn id="94" idx="2"/>
            </p:cNvCxnSpPr>
            <p:nvPr/>
          </p:nvCxnSpPr>
          <p:spPr bwMode="auto">
            <a:xfrm rot="5400000" flipH="1" flipV="1">
              <a:off x="6096000" y="2971800"/>
              <a:ext cx="266700" cy="11049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>
              <a:stCxn id="99" idx="1"/>
              <a:endCxn id="94" idx="6"/>
            </p:cNvCxnSpPr>
            <p:nvPr/>
          </p:nvCxnSpPr>
          <p:spPr bwMode="auto">
            <a:xfrm rot="16200000" flipV="1">
              <a:off x="7372350" y="3028950"/>
              <a:ext cx="300038" cy="102393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>
              <a:stCxn id="102" idx="7"/>
              <a:endCxn id="96" idx="3"/>
            </p:cNvCxnSpPr>
            <p:nvPr/>
          </p:nvCxnSpPr>
          <p:spPr bwMode="auto">
            <a:xfrm rot="5400000" flipH="1" flipV="1">
              <a:off x="5224463" y="3700463"/>
              <a:ext cx="295275" cy="44767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>
              <a:stCxn id="105" idx="1"/>
              <a:endCxn id="96" idx="5"/>
            </p:cNvCxnSpPr>
            <p:nvPr/>
          </p:nvCxnSpPr>
          <p:spPr bwMode="auto">
            <a:xfrm rot="16200000" flipV="1">
              <a:off x="5834063" y="3700463"/>
              <a:ext cx="295275" cy="44767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>
              <a:stCxn id="108" idx="7"/>
              <a:endCxn id="99" idx="3"/>
            </p:cNvCxnSpPr>
            <p:nvPr/>
          </p:nvCxnSpPr>
          <p:spPr bwMode="auto">
            <a:xfrm rot="5400000" flipH="1" flipV="1">
              <a:off x="7662863" y="3700463"/>
              <a:ext cx="295275" cy="44767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>
              <a:stCxn id="111" idx="1"/>
              <a:endCxn id="99" idx="5"/>
            </p:cNvCxnSpPr>
            <p:nvPr/>
          </p:nvCxnSpPr>
          <p:spPr bwMode="auto">
            <a:xfrm rot="16200000" flipV="1">
              <a:off x="8272463" y="3700463"/>
              <a:ext cx="295275" cy="44767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>
              <a:stCxn id="114" idx="1"/>
              <a:endCxn id="102" idx="4"/>
            </p:cNvCxnSpPr>
            <p:nvPr/>
          </p:nvCxnSpPr>
          <p:spPr bwMode="auto">
            <a:xfrm rot="16200000" flipV="1">
              <a:off x="5048250" y="4210050"/>
              <a:ext cx="261938" cy="22383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>
              <a:stCxn id="117" idx="7"/>
              <a:endCxn id="102" idx="4"/>
            </p:cNvCxnSpPr>
            <p:nvPr/>
          </p:nvCxnSpPr>
          <p:spPr bwMode="auto">
            <a:xfrm rot="5400000" flipH="1" flipV="1">
              <a:off x="4824413" y="4210050"/>
              <a:ext cx="261938" cy="223837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23" idx="0"/>
              <a:endCxn id="105" idx="4"/>
            </p:cNvCxnSpPr>
            <p:nvPr/>
          </p:nvCxnSpPr>
          <p:spPr bwMode="auto">
            <a:xfrm rot="5400000" flipH="1" flipV="1">
              <a:off x="6019800" y="4152900"/>
              <a:ext cx="228600" cy="3048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>
              <a:stCxn id="126" idx="0"/>
              <a:endCxn id="108" idx="4"/>
            </p:cNvCxnSpPr>
            <p:nvPr/>
          </p:nvCxnSpPr>
          <p:spPr bwMode="auto">
            <a:xfrm rot="5400000" flipH="1" flipV="1">
              <a:off x="7239000" y="4152900"/>
              <a:ext cx="228600" cy="30480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/>
            <p:cNvSpPr/>
            <p:nvPr/>
          </p:nvSpPr>
          <p:spPr bwMode="auto">
            <a:xfrm>
              <a:off x="5562600" y="3657600"/>
              <a:ext cx="228600" cy="228600"/>
            </a:xfrm>
            <a:prstGeom prst="ellipse">
              <a:avLst/>
            </a:prstGeom>
            <a:solidFill>
              <a:srgbClr val="ECD9FF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2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99" name="Oval 98"/>
            <p:cNvSpPr/>
            <p:nvPr/>
          </p:nvSpPr>
          <p:spPr bwMode="auto">
            <a:xfrm>
              <a:off x="8001000" y="3657600"/>
              <a:ext cx="228600" cy="228600"/>
            </a:xfrm>
            <a:prstGeom prst="ellipse">
              <a:avLst/>
            </a:prstGeom>
            <a:solidFill>
              <a:srgbClr val="ECD9FF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3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02" name="Oval 101"/>
            <p:cNvSpPr/>
            <p:nvPr/>
          </p:nvSpPr>
          <p:spPr bwMode="auto">
            <a:xfrm>
              <a:off x="4953000" y="4038600"/>
              <a:ext cx="228600" cy="228600"/>
            </a:xfrm>
            <a:prstGeom prst="ellipse">
              <a:avLst/>
            </a:prstGeom>
            <a:solidFill>
              <a:srgbClr val="ECD9FF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4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6172200" y="4038600"/>
              <a:ext cx="228600" cy="228600"/>
            </a:xfrm>
            <a:prstGeom prst="ellipse">
              <a:avLst/>
            </a:prstGeom>
            <a:solidFill>
              <a:srgbClr val="ECD9FF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5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08" name="Oval 107"/>
            <p:cNvSpPr/>
            <p:nvPr/>
          </p:nvSpPr>
          <p:spPr bwMode="auto">
            <a:xfrm>
              <a:off x="7391400" y="4038600"/>
              <a:ext cx="228600" cy="228600"/>
            </a:xfrm>
            <a:prstGeom prst="ellipse">
              <a:avLst/>
            </a:prstGeom>
            <a:solidFill>
              <a:srgbClr val="ECD9FF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6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11" name="Oval 110"/>
            <p:cNvSpPr/>
            <p:nvPr/>
          </p:nvSpPr>
          <p:spPr bwMode="auto">
            <a:xfrm>
              <a:off x="8610600" y="4038600"/>
              <a:ext cx="228600" cy="228600"/>
            </a:xfrm>
            <a:prstGeom prst="ellipse">
              <a:avLst/>
            </a:prstGeom>
            <a:solidFill>
              <a:srgbClr val="ECD9FF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7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14" name="Oval 113"/>
            <p:cNvSpPr/>
            <p:nvPr/>
          </p:nvSpPr>
          <p:spPr bwMode="auto">
            <a:xfrm>
              <a:off x="5257800" y="4419600"/>
              <a:ext cx="228600" cy="228600"/>
            </a:xfrm>
            <a:prstGeom prst="ellipse">
              <a:avLst/>
            </a:prstGeom>
            <a:solidFill>
              <a:srgbClr val="ECD9FF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9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17" name="Oval 116"/>
            <p:cNvSpPr/>
            <p:nvPr/>
          </p:nvSpPr>
          <p:spPr bwMode="auto">
            <a:xfrm>
              <a:off x="4648200" y="4419600"/>
              <a:ext cx="228600" cy="228600"/>
            </a:xfrm>
            <a:prstGeom prst="ellipse">
              <a:avLst/>
            </a:prstGeom>
            <a:solidFill>
              <a:srgbClr val="ECD9FF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8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23" name="Oval 122"/>
            <p:cNvSpPr/>
            <p:nvPr/>
          </p:nvSpPr>
          <p:spPr bwMode="auto">
            <a:xfrm>
              <a:off x="5867400" y="4419600"/>
              <a:ext cx="228600" cy="228600"/>
            </a:xfrm>
            <a:prstGeom prst="ellipse">
              <a:avLst/>
            </a:prstGeom>
            <a:solidFill>
              <a:srgbClr val="ECD9FF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10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26" name="Oval 125"/>
            <p:cNvSpPr/>
            <p:nvPr/>
          </p:nvSpPr>
          <p:spPr bwMode="auto">
            <a:xfrm>
              <a:off x="7086600" y="4419600"/>
              <a:ext cx="228600" cy="228600"/>
            </a:xfrm>
            <a:prstGeom prst="ellipse">
              <a:avLst/>
            </a:prstGeom>
            <a:solidFill>
              <a:srgbClr val="ECD9FF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12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94" name="Oval 93"/>
            <p:cNvSpPr/>
            <p:nvPr/>
          </p:nvSpPr>
          <p:spPr bwMode="auto">
            <a:xfrm>
              <a:off x="6781800" y="3276600"/>
              <a:ext cx="228600" cy="228600"/>
            </a:xfrm>
            <a:prstGeom prst="ellipse">
              <a:avLst/>
            </a:prstGeom>
            <a:solidFill>
              <a:srgbClr val="ECD9FF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1</a:t>
              </a:r>
              <a:endParaRPr lang="th-TH" sz="1200" b="1" dirty="0">
                <a:latin typeface="Arial Narrow" pitchFamily="34" charset="0"/>
              </a:endParaRPr>
            </a:p>
          </p:txBody>
        </p:sp>
      </p:grpSp>
      <p:sp>
        <p:nvSpPr>
          <p:cNvPr id="129" name="Text Box 23"/>
          <p:cNvSpPr txBox="1">
            <a:spLocks noChangeArrowheads="1"/>
          </p:cNvSpPr>
          <p:nvPr/>
        </p:nvSpPr>
        <p:spPr bwMode="auto">
          <a:xfrm>
            <a:off x="1371600" y="4876800"/>
            <a:ext cx="1981200" cy="33813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Complete binary tree</a:t>
            </a:r>
            <a:endParaRPr lang="en-US" sz="1600" dirty="0"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40" name="Oval 139"/>
          <p:cNvSpPr/>
          <p:nvPr/>
        </p:nvSpPr>
        <p:spPr bwMode="auto">
          <a:xfrm>
            <a:off x="6480175" y="4406900"/>
            <a:ext cx="230188" cy="228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lIns="0" tIns="36000" rIns="0" bIns="0" anchor="ctr"/>
          <a:lstStyle/>
          <a:p>
            <a:pPr algn="ctr">
              <a:defRPr/>
            </a:pPr>
            <a:r>
              <a:rPr lang="en-US" sz="1400" b="1" dirty="0">
                <a:latin typeface="Arial Narrow" pitchFamily="34" charset="0"/>
                <a:cs typeface="Arial" pitchFamily="34" charset="0"/>
              </a:rPr>
              <a:t>11</a:t>
            </a:r>
            <a:endParaRPr lang="th-TH" sz="1200" b="1" dirty="0">
              <a:latin typeface="Arial Narrow" pitchFamily="34" charset="0"/>
            </a:endParaRPr>
          </a:p>
        </p:txBody>
      </p:sp>
      <p:sp>
        <p:nvSpPr>
          <p:cNvPr id="143" name="Text Box 23"/>
          <p:cNvSpPr txBox="1">
            <a:spLocks noChangeArrowheads="1"/>
          </p:cNvSpPr>
          <p:nvPr/>
        </p:nvSpPr>
        <p:spPr bwMode="auto">
          <a:xfrm>
            <a:off x="5562600" y="4876800"/>
            <a:ext cx="2514600" cy="584200"/>
          </a:xfrm>
          <a:prstGeom prst="rect">
            <a:avLst/>
          </a:prstGeom>
          <a:solidFill>
            <a:srgbClr val="ECD9FF"/>
          </a:solidFill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Without node 11 :</a:t>
            </a:r>
          </a:p>
          <a:p>
            <a:pPr marL="457200" indent="-457200">
              <a:spcBef>
                <a:spcPts val="0"/>
              </a:spcBef>
              <a:defRPr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Not a complete binary tree</a:t>
            </a:r>
            <a:endParaRPr lang="en-US" sz="1600" dirty="0"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129" grpId="0" animBg="1"/>
      <p:bldP spid="14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Perfect </a:t>
            </a:r>
            <a:r>
              <a:rPr lang="en-US" dirty="0"/>
              <a:t>Binary Tree &amp; Complete Binary Tree</a:t>
            </a:r>
            <a:endParaRPr lang="th-TH" dirty="0"/>
          </a:p>
        </p:txBody>
      </p:sp>
      <p:sp>
        <p:nvSpPr>
          <p:cNvPr id="92" name="Rectangle 91"/>
          <p:cNvSpPr/>
          <p:nvPr/>
        </p:nvSpPr>
        <p:spPr>
          <a:xfrm>
            <a:off x="357188" y="1500188"/>
            <a:ext cx="3643312" cy="12255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defRPr/>
            </a:pPr>
            <a:r>
              <a:rPr lang="en-US" sz="1600" b="1" dirty="0">
                <a:solidFill>
                  <a:schemeClr val="tx1"/>
                </a:solidFill>
                <a:latin typeface="Comic Sans MS" pitchFamily="66" charset="0"/>
                <a:cs typeface="Tahoma" pitchFamily="34" charset="0"/>
              </a:rPr>
              <a:t>Perfect Binary Tree</a:t>
            </a:r>
            <a:endParaRPr lang="en-US" sz="2400" b="1" dirty="0">
              <a:solidFill>
                <a:srgbClr val="6600FF"/>
              </a:solidFill>
              <a:latin typeface="Comic Sans MS" pitchFamily="66" charset="0"/>
              <a:cs typeface="Tahoma" pitchFamily="34" charset="0"/>
            </a:endParaRPr>
          </a:p>
          <a:p>
            <a:pPr fontAlgn="auto">
              <a:spcBef>
                <a:spcPct val="20000"/>
              </a:spcBef>
              <a:spcAft>
                <a:spcPts val="0"/>
              </a:spcAft>
              <a:tabLst>
                <a:tab pos="185738" algn="l"/>
                <a:tab pos="450850" algn="l"/>
              </a:tabLst>
              <a:defRPr/>
            </a:pPr>
            <a:r>
              <a:rPr lang="en-US" sz="1600" b="1" dirty="0">
                <a:solidFill>
                  <a:srgbClr val="FF0000"/>
                </a:solidFill>
                <a:latin typeface="Comic Sans MS" pitchFamily="66" charset="0"/>
              </a:rPr>
              <a:t>	H</a:t>
            </a:r>
            <a:r>
              <a:rPr lang="en-US" sz="1600" b="1" dirty="0">
                <a:solidFill>
                  <a:prstClr val="black"/>
                </a:solidFill>
                <a:latin typeface="Comic Sans MS" pitchFamily="66" charset="0"/>
              </a:rPr>
              <a:t>	</a:t>
            </a:r>
            <a:r>
              <a:rPr lang="en-US" sz="1600" b="1" dirty="0">
                <a:solidFill>
                  <a:schemeClr val="tx1"/>
                </a:solidFill>
                <a:latin typeface="Comic Sans MS" pitchFamily="66" charset="0"/>
              </a:rPr>
              <a:t>= </a:t>
            </a:r>
            <a:r>
              <a:rPr lang="en-US" sz="1600" b="1" dirty="0">
                <a:latin typeface="Comic Sans MS" pitchFamily="66" charset="0"/>
              </a:rPr>
              <a:t>log</a:t>
            </a:r>
            <a:r>
              <a:rPr lang="en-US" sz="1600" b="1" baseline="-25000" dirty="0">
                <a:latin typeface="Comic Sans MS" pitchFamily="66" charset="0"/>
              </a:rPr>
              <a:t>2</a:t>
            </a:r>
            <a:r>
              <a:rPr lang="en-US" sz="1600" b="1" dirty="0">
                <a:latin typeface="Comic Sans MS" pitchFamily="66" charset="0"/>
              </a:rPr>
              <a:t> (</a:t>
            </a:r>
            <a:r>
              <a:rPr lang="en-US" sz="1600" b="1" dirty="0">
                <a:solidFill>
                  <a:srgbClr val="CC66FF"/>
                </a:solidFill>
                <a:latin typeface="Comic Sans MS" pitchFamily="66" charset="0"/>
              </a:rPr>
              <a:t>N</a:t>
            </a:r>
            <a:r>
              <a:rPr lang="en-US" sz="1600" b="1" dirty="0">
                <a:latin typeface="Comic Sans MS" pitchFamily="66" charset="0"/>
              </a:rPr>
              <a:t>+1) –1 </a:t>
            </a:r>
          </a:p>
          <a:p>
            <a:pPr fontAlgn="auto">
              <a:spcBef>
                <a:spcPct val="20000"/>
              </a:spcBef>
              <a:spcAft>
                <a:spcPts val="0"/>
              </a:spcAft>
              <a:tabLst>
                <a:tab pos="185738" algn="l"/>
                <a:tab pos="450850" algn="l"/>
                <a:tab pos="2066925" algn="l"/>
              </a:tabLst>
              <a:defRPr/>
            </a:pPr>
            <a:r>
              <a:rPr lang="en-US" sz="1600" b="1" dirty="0">
                <a:latin typeface="Comic Sans MS" pitchFamily="66" charset="0"/>
              </a:rPr>
              <a:t>		= </a:t>
            </a:r>
            <a:r>
              <a:rPr lang="en-US" sz="1600" b="1" dirty="0"/>
              <a:t>⌊ log</a:t>
            </a:r>
            <a:r>
              <a:rPr lang="en-US" sz="1600" b="1" baseline="-25000" dirty="0"/>
              <a:t>2</a:t>
            </a:r>
            <a:r>
              <a:rPr lang="en-US" sz="1600" b="1" dirty="0">
                <a:solidFill>
                  <a:srgbClr val="6600FF"/>
                </a:solidFill>
              </a:rPr>
              <a:t>N </a:t>
            </a:r>
            <a:r>
              <a:rPr lang="en-US" sz="1600" b="1" dirty="0"/>
              <a:t>⌋ 	</a:t>
            </a:r>
            <a:r>
              <a:rPr lang="en-US" sz="1600" b="1" dirty="0">
                <a:latin typeface="Comic Sans MS" pitchFamily="66" charset="0"/>
              </a:rPr>
              <a:t>→ O( </a:t>
            </a:r>
            <a:r>
              <a:rPr lang="en-US" sz="1600" b="1" dirty="0">
                <a:solidFill>
                  <a:srgbClr val="FF0000"/>
                </a:solidFill>
                <a:latin typeface="Comic Sans MS" pitchFamily="66" charset="0"/>
              </a:rPr>
              <a:t>log</a:t>
            </a:r>
            <a:r>
              <a:rPr lang="en-US" sz="1600" b="1" baseline="-25000" dirty="0">
                <a:solidFill>
                  <a:srgbClr val="FF0000"/>
                </a:solidFill>
                <a:latin typeface="Comic Sans MS" pitchFamily="66" charset="0"/>
              </a:rPr>
              <a:t>2</a:t>
            </a:r>
            <a:r>
              <a:rPr lang="en-US" sz="1600" b="1" dirty="0">
                <a:solidFill>
                  <a:srgbClr val="FF0000"/>
                </a:solidFill>
                <a:latin typeface="Comic Sans MS" pitchFamily="66" charset="0"/>
              </a:rPr>
              <a:t>(N)</a:t>
            </a:r>
            <a:r>
              <a:rPr lang="en-US" sz="1600" b="1" dirty="0">
                <a:latin typeface="Comic Sans MS" pitchFamily="66" charset="0"/>
              </a:rPr>
              <a:t>)</a:t>
            </a:r>
            <a:endParaRPr lang="en-US" sz="1600" b="1" dirty="0">
              <a:solidFill>
                <a:prstClr val="black"/>
              </a:solidFill>
              <a:latin typeface="Comic Sans MS" pitchFamily="66" charset="0"/>
            </a:endParaRPr>
          </a:p>
          <a:p>
            <a:pPr fontAlgn="auto">
              <a:spcBef>
                <a:spcPct val="20000"/>
              </a:spcBef>
              <a:spcAft>
                <a:spcPts val="0"/>
              </a:spcAft>
              <a:tabLst>
                <a:tab pos="185738" algn="l"/>
                <a:tab pos="450850" algn="l"/>
              </a:tabLst>
              <a:defRPr/>
            </a:pPr>
            <a:r>
              <a:rPr lang="en-US" sz="1600" b="1" dirty="0">
                <a:solidFill>
                  <a:srgbClr val="CC66FF"/>
                </a:solidFill>
                <a:latin typeface="Comic Sans MS" pitchFamily="66" charset="0"/>
              </a:rPr>
              <a:t>	N</a:t>
            </a:r>
            <a:r>
              <a:rPr lang="en-US" sz="1600" b="1" dirty="0">
                <a:solidFill>
                  <a:prstClr val="black"/>
                </a:solidFill>
                <a:latin typeface="Comic Sans MS" pitchFamily="66" charset="0"/>
              </a:rPr>
              <a:t>	</a:t>
            </a:r>
            <a:r>
              <a:rPr lang="en-US" sz="1600" b="1" dirty="0">
                <a:solidFill>
                  <a:schemeClr val="tx1"/>
                </a:solidFill>
                <a:latin typeface="Comic Sans MS" pitchFamily="66" charset="0"/>
              </a:rPr>
              <a:t>= 2</a:t>
            </a:r>
            <a:r>
              <a:rPr lang="en-US" sz="1600" b="1" baseline="30000" dirty="0">
                <a:solidFill>
                  <a:srgbClr val="FF0000"/>
                </a:solidFill>
                <a:latin typeface="Comic Sans MS" pitchFamily="66" charset="0"/>
              </a:rPr>
              <a:t>H</a:t>
            </a:r>
            <a:r>
              <a:rPr lang="en-US" sz="1600" b="1" baseline="30000" dirty="0">
                <a:solidFill>
                  <a:schemeClr val="tx1"/>
                </a:solidFill>
                <a:latin typeface="Comic Sans MS" pitchFamily="66" charset="0"/>
              </a:rPr>
              <a:t>+1</a:t>
            </a:r>
            <a:r>
              <a:rPr lang="en-US" sz="1600" b="1" dirty="0">
                <a:solidFill>
                  <a:schemeClr val="tx1"/>
                </a:solidFill>
                <a:latin typeface="Comic Sans MS" pitchFamily="66" charset="0"/>
              </a:rPr>
              <a:t> - 1</a:t>
            </a:r>
          </a:p>
        </p:txBody>
      </p:sp>
      <p:sp>
        <p:nvSpPr>
          <p:cNvPr id="207" name="Rectangle 206"/>
          <p:cNvSpPr/>
          <p:nvPr/>
        </p:nvSpPr>
        <p:spPr>
          <a:xfrm>
            <a:off x="3000375" y="785813"/>
            <a:ext cx="3214688" cy="5238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2000" b="1" dirty="0">
                <a:solidFill>
                  <a:srgbClr val="CC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</a:t>
            </a:r>
            <a:r>
              <a:rPr lang="en-US" b="1" dirty="0">
                <a:solidFill>
                  <a:srgbClr val="CC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th-TH" sz="1400" b="1" dirty="0">
                <a:solidFill>
                  <a:srgbClr val="CC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ahoma" pitchFamily="34" charset="0"/>
              </a:rPr>
              <a:t>จำนวน </a:t>
            </a:r>
            <a:r>
              <a:rPr lang="en-US" sz="1400" b="1" dirty="0">
                <a:solidFill>
                  <a:srgbClr val="CC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ahoma" pitchFamily="34" charset="0"/>
              </a:rPr>
              <a:t>node </a:t>
            </a:r>
            <a:r>
              <a:rPr lang="th-TH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ahoma" pitchFamily="34" charset="0"/>
              </a:rPr>
              <a:t>และ</a:t>
            </a:r>
            <a:r>
              <a:rPr lang="en-US" sz="1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</a:t>
            </a:r>
            <a:r>
              <a:rPr 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 </a:t>
            </a:r>
            <a:r>
              <a:rPr lang="th-TH" sz="1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ahoma" pitchFamily="34" charset="0"/>
              </a:rPr>
              <a:t>ความสูง</a:t>
            </a:r>
            <a:r>
              <a:rPr lang="th-TH" sz="1400" b="1" dirty="0">
                <a:solidFill>
                  <a:srgbClr val="66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ahoma" pitchFamily="34" charset="0"/>
              </a:rPr>
              <a:t> </a:t>
            </a:r>
            <a:endParaRPr lang="th-TH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3" name="Group 439"/>
          <p:cNvGrpSpPr>
            <a:grpSpLocks/>
          </p:cNvGrpSpPr>
          <p:nvPr/>
        </p:nvGrpSpPr>
        <p:grpSpPr bwMode="auto">
          <a:xfrm>
            <a:off x="142875" y="2825750"/>
            <a:ext cx="6286500" cy="3565525"/>
            <a:chOff x="142844" y="2826329"/>
            <a:chExt cx="6286543" cy="3565548"/>
          </a:xfrm>
        </p:grpSpPr>
        <p:graphicFrame>
          <p:nvGraphicFramePr>
            <p:cNvPr id="5122" name="Object 12"/>
            <p:cNvGraphicFramePr>
              <a:graphicFrameLocks noChangeAspect="1"/>
            </p:cNvGraphicFramePr>
            <p:nvPr/>
          </p:nvGraphicFramePr>
          <p:xfrm>
            <a:off x="1785917" y="5683849"/>
            <a:ext cx="2286016" cy="6718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088" name="Equation" r:id="rId3" imgW="1345616" imgH="444307" progId="">
                    <p:embed/>
                  </p:oleObj>
                </mc:Choice>
                <mc:Fallback>
                  <p:oleObj name="Equation" r:id="rId3" imgW="1345616" imgH="444307" progId="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85917" y="5683849"/>
                          <a:ext cx="2286016" cy="67185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4" name="Text Box 23"/>
            <p:cNvSpPr txBox="1">
              <a:spLocks noChangeArrowheads="1"/>
            </p:cNvSpPr>
            <p:nvPr/>
          </p:nvSpPr>
          <p:spPr bwMode="auto">
            <a:xfrm>
              <a:off x="4643438" y="2826329"/>
              <a:ext cx="1214445" cy="492128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lang="en-US" sz="13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# Nodes </a:t>
              </a:r>
              <a:br>
                <a:rPr lang="en-US" sz="13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</a:br>
              <a:r>
                <a:rPr lang="en-US" sz="13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in each level</a:t>
              </a:r>
              <a:endParaRPr lang="en-US" sz="13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grpSp>
          <p:nvGrpSpPr>
            <p:cNvPr id="4" name="Group 196"/>
            <p:cNvGrpSpPr>
              <a:grpSpLocks/>
            </p:cNvGrpSpPr>
            <p:nvPr/>
          </p:nvGrpSpPr>
          <p:grpSpPr bwMode="auto">
            <a:xfrm>
              <a:off x="1192182" y="3347659"/>
              <a:ext cx="3127375" cy="1395416"/>
              <a:chOff x="686346" y="3277150"/>
              <a:chExt cx="4851188" cy="1749697"/>
            </a:xfrm>
          </p:grpSpPr>
          <p:sp>
            <p:nvSpPr>
              <p:cNvPr id="116" name="Oval 115"/>
              <p:cNvSpPr/>
              <p:nvPr/>
            </p:nvSpPr>
            <p:spPr>
              <a:xfrm>
                <a:off x="686357" y="4801134"/>
                <a:ext cx="278267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16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17" name="Oval 116"/>
              <p:cNvSpPr/>
              <p:nvPr/>
            </p:nvSpPr>
            <p:spPr>
              <a:xfrm>
                <a:off x="991713" y="4801134"/>
                <a:ext cx="278267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17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1297069" y="4801134"/>
                <a:ext cx="278267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18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19" name="Oval 118"/>
              <p:cNvSpPr/>
              <p:nvPr/>
            </p:nvSpPr>
            <p:spPr>
              <a:xfrm>
                <a:off x="1599962" y="4801134"/>
                <a:ext cx="280731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19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20" name="Oval 119"/>
              <p:cNvSpPr/>
              <p:nvPr/>
            </p:nvSpPr>
            <p:spPr>
              <a:xfrm>
                <a:off x="1905318" y="4801134"/>
                <a:ext cx="278269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20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21" name="Oval 120"/>
              <p:cNvSpPr/>
              <p:nvPr/>
            </p:nvSpPr>
            <p:spPr>
              <a:xfrm>
                <a:off x="2210674" y="4801134"/>
                <a:ext cx="278269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21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22" name="Oval 121"/>
              <p:cNvSpPr/>
              <p:nvPr/>
            </p:nvSpPr>
            <p:spPr>
              <a:xfrm>
                <a:off x="2516030" y="4801134"/>
                <a:ext cx="278269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22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2818924" y="4801134"/>
                <a:ext cx="280731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23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26" name="Oval 125"/>
              <p:cNvSpPr/>
              <p:nvPr/>
            </p:nvSpPr>
            <p:spPr>
              <a:xfrm>
                <a:off x="3124280" y="4801134"/>
                <a:ext cx="280731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24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27" name="Oval 126"/>
              <p:cNvSpPr/>
              <p:nvPr/>
            </p:nvSpPr>
            <p:spPr>
              <a:xfrm>
                <a:off x="3429636" y="4801134"/>
                <a:ext cx="278267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25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28" name="Oval 127"/>
              <p:cNvSpPr/>
              <p:nvPr/>
            </p:nvSpPr>
            <p:spPr>
              <a:xfrm>
                <a:off x="3734992" y="4801134"/>
                <a:ext cx="278267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26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29" name="Oval 128"/>
              <p:cNvSpPr/>
              <p:nvPr/>
            </p:nvSpPr>
            <p:spPr>
              <a:xfrm>
                <a:off x="4040348" y="4801134"/>
                <a:ext cx="278267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27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30" name="Oval 129"/>
              <p:cNvSpPr/>
              <p:nvPr/>
            </p:nvSpPr>
            <p:spPr>
              <a:xfrm>
                <a:off x="4343241" y="4801134"/>
                <a:ext cx="280731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28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35" name="Oval 134"/>
              <p:cNvSpPr/>
              <p:nvPr/>
            </p:nvSpPr>
            <p:spPr>
              <a:xfrm>
                <a:off x="4648597" y="4801134"/>
                <a:ext cx="278269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29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36" name="Oval 135"/>
              <p:cNvSpPr/>
              <p:nvPr/>
            </p:nvSpPr>
            <p:spPr>
              <a:xfrm>
                <a:off x="4953953" y="4801134"/>
                <a:ext cx="278269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30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37" name="Oval 136"/>
              <p:cNvSpPr/>
              <p:nvPr/>
            </p:nvSpPr>
            <p:spPr>
              <a:xfrm>
                <a:off x="5259309" y="4801134"/>
                <a:ext cx="278269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31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38" name="Oval 137"/>
              <p:cNvSpPr/>
              <p:nvPr/>
            </p:nvSpPr>
            <p:spPr>
              <a:xfrm>
                <a:off x="839035" y="4418946"/>
                <a:ext cx="278267" cy="22692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8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39" name="Oval 138"/>
              <p:cNvSpPr/>
              <p:nvPr/>
            </p:nvSpPr>
            <p:spPr>
              <a:xfrm>
                <a:off x="1447284" y="4418946"/>
                <a:ext cx="280731" cy="22692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9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40" name="Oval 139"/>
              <p:cNvSpPr/>
              <p:nvPr/>
            </p:nvSpPr>
            <p:spPr>
              <a:xfrm>
                <a:off x="2057996" y="4418946"/>
                <a:ext cx="278269" cy="22692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10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41" name="Oval 140"/>
              <p:cNvSpPr/>
              <p:nvPr/>
            </p:nvSpPr>
            <p:spPr>
              <a:xfrm>
                <a:off x="2668708" y="4418946"/>
                <a:ext cx="278269" cy="22692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11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42" name="Oval 141"/>
              <p:cNvSpPr/>
              <p:nvPr/>
            </p:nvSpPr>
            <p:spPr>
              <a:xfrm>
                <a:off x="3276958" y="4418946"/>
                <a:ext cx="278267" cy="22692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12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43" name="Oval 142"/>
              <p:cNvSpPr/>
              <p:nvPr/>
            </p:nvSpPr>
            <p:spPr>
              <a:xfrm>
                <a:off x="3887670" y="4418946"/>
                <a:ext cx="278267" cy="22692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13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45" name="Oval 144"/>
              <p:cNvSpPr/>
              <p:nvPr/>
            </p:nvSpPr>
            <p:spPr>
              <a:xfrm>
                <a:off x="4495919" y="4418946"/>
                <a:ext cx="280731" cy="22692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14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46" name="Oval 145"/>
              <p:cNvSpPr/>
              <p:nvPr/>
            </p:nvSpPr>
            <p:spPr>
              <a:xfrm>
                <a:off x="5106631" y="4418946"/>
                <a:ext cx="278269" cy="22692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15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48" name="Oval 147"/>
              <p:cNvSpPr/>
              <p:nvPr/>
            </p:nvSpPr>
            <p:spPr>
              <a:xfrm>
                <a:off x="1144391" y="4038750"/>
                <a:ext cx="278267" cy="22493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4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2363352" y="4038750"/>
                <a:ext cx="278269" cy="22493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5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50" name="Oval 149"/>
              <p:cNvSpPr/>
              <p:nvPr/>
            </p:nvSpPr>
            <p:spPr>
              <a:xfrm>
                <a:off x="3582314" y="4038750"/>
                <a:ext cx="278267" cy="22493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6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4801275" y="4038750"/>
                <a:ext cx="278269" cy="22493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7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54" name="Oval 153"/>
              <p:cNvSpPr/>
              <p:nvPr/>
            </p:nvSpPr>
            <p:spPr>
              <a:xfrm>
                <a:off x="2971602" y="3276364"/>
                <a:ext cx="280731" cy="2249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1752640" y="3656562"/>
                <a:ext cx="280731" cy="22692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156" name="Oval 155"/>
              <p:cNvSpPr/>
              <p:nvPr/>
            </p:nvSpPr>
            <p:spPr>
              <a:xfrm>
                <a:off x="4190563" y="3656562"/>
                <a:ext cx="280731" cy="22692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3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cxnSp>
            <p:nvCxnSpPr>
              <p:cNvPr id="157" name="Straight Connector 156"/>
              <p:cNvCxnSpPr>
                <a:stCxn id="155" idx="0"/>
                <a:endCxn id="154" idx="2"/>
              </p:cNvCxnSpPr>
              <p:nvPr/>
            </p:nvCxnSpPr>
            <p:spPr>
              <a:xfrm rot="5400000" flipH="1" flipV="1">
                <a:off x="2298936" y="2983896"/>
                <a:ext cx="266735" cy="1078596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/>
              <p:cNvCxnSpPr>
                <a:stCxn id="156" idx="1"/>
                <a:endCxn id="154" idx="6"/>
              </p:cNvCxnSpPr>
              <p:nvPr/>
            </p:nvCxnSpPr>
            <p:spPr>
              <a:xfrm rot="16200000" flipV="1">
                <a:off x="3592093" y="3050066"/>
                <a:ext cx="300574" cy="980094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/>
              <p:cNvCxnSpPr>
                <a:stCxn id="148" idx="7"/>
                <a:endCxn id="155" idx="3"/>
              </p:cNvCxnSpPr>
              <p:nvPr/>
            </p:nvCxnSpPr>
            <p:spPr>
              <a:xfrm rot="5400000" flipH="1" flipV="1">
                <a:off x="1477172" y="3753269"/>
                <a:ext cx="220953" cy="41370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>
                <a:stCxn id="149" idx="1"/>
                <a:endCxn id="155" idx="5"/>
              </p:cNvCxnSpPr>
              <p:nvPr/>
            </p:nvCxnSpPr>
            <p:spPr>
              <a:xfrm rot="16200000" flipV="1">
                <a:off x="2086653" y="3754500"/>
                <a:ext cx="220953" cy="411245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>
                <a:stCxn id="150" idx="7"/>
                <a:endCxn id="156" idx="3"/>
              </p:cNvCxnSpPr>
              <p:nvPr/>
            </p:nvCxnSpPr>
            <p:spPr>
              <a:xfrm rot="5400000" flipH="1" flipV="1">
                <a:off x="3916327" y="3754499"/>
                <a:ext cx="220953" cy="411246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>
                <a:stCxn id="151" idx="1"/>
                <a:endCxn id="156" idx="5"/>
              </p:cNvCxnSpPr>
              <p:nvPr/>
            </p:nvCxnSpPr>
            <p:spPr>
              <a:xfrm rot="16200000" flipV="1">
                <a:off x="4525807" y="3753269"/>
                <a:ext cx="220953" cy="41370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>
                <a:stCxn id="139" idx="1"/>
                <a:endCxn id="148" idx="4"/>
              </p:cNvCxnSpPr>
              <p:nvPr/>
            </p:nvCxnSpPr>
            <p:spPr>
              <a:xfrm rot="16200000" flipV="1">
                <a:off x="1291168" y="4254808"/>
                <a:ext cx="189104" cy="206854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>
                <a:stCxn id="138" idx="7"/>
                <a:endCxn id="148" idx="4"/>
              </p:cNvCxnSpPr>
              <p:nvPr/>
            </p:nvCxnSpPr>
            <p:spPr>
              <a:xfrm rot="5400000" flipH="1" flipV="1">
                <a:off x="1085545" y="4256038"/>
                <a:ext cx="189104" cy="204392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>
                <a:stCxn id="141" idx="0"/>
                <a:endCxn id="149" idx="4"/>
              </p:cNvCxnSpPr>
              <p:nvPr/>
            </p:nvCxnSpPr>
            <p:spPr>
              <a:xfrm rot="16200000" flipV="1">
                <a:off x="2576300" y="4188637"/>
                <a:ext cx="155264" cy="305356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>
                <a:stCxn id="140" idx="0"/>
                <a:endCxn id="149" idx="4"/>
              </p:cNvCxnSpPr>
              <p:nvPr/>
            </p:nvCxnSpPr>
            <p:spPr>
              <a:xfrm rot="5400000" flipH="1" flipV="1">
                <a:off x="2272175" y="4189869"/>
                <a:ext cx="155264" cy="302893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/>
              <p:cNvCxnSpPr>
                <a:stCxn id="143" idx="0"/>
                <a:endCxn id="150" idx="4"/>
              </p:cNvCxnSpPr>
              <p:nvPr/>
            </p:nvCxnSpPr>
            <p:spPr>
              <a:xfrm rot="16200000" flipV="1">
                <a:off x="3796494" y="4189867"/>
                <a:ext cx="155264" cy="302894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/>
              <p:cNvCxnSpPr>
                <a:stCxn id="142" idx="0"/>
                <a:endCxn id="150" idx="4"/>
              </p:cNvCxnSpPr>
              <p:nvPr/>
            </p:nvCxnSpPr>
            <p:spPr>
              <a:xfrm rot="5400000" flipH="1" flipV="1">
                <a:off x="3492368" y="4188637"/>
                <a:ext cx="155264" cy="305356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>
                <a:stCxn id="146" idx="0"/>
                <a:endCxn id="151" idx="4"/>
              </p:cNvCxnSpPr>
              <p:nvPr/>
            </p:nvCxnSpPr>
            <p:spPr>
              <a:xfrm rot="16200000" flipV="1">
                <a:off x="5015454" y="4189869"/>
                <a:ext cx="155264" cy="302893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>
                <a:stCxn id="145" idx="0"/>
                <a:endCxn id="151" idx="4"/>
              </p:cNvCxnSpPr>
              <p:nvPr/>
            </p:nvCxnSpPr>
            <p:spPr>
              <a:xfrm rot="5400000" flipH="1" flipV="1">
                <a:off x="4711330" y="4188637"/>
                <a:ext cx="155264" cy="305356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>
                <a:stCxn id="116" idx="0"/>
                <a:endCxn id="138" idx="4"/>
              </p:cNvCxnSpPr>
              <p:nvPr/>
            </p:nvCxnSpPr>
            <p:spPr>
              <a:xfrm rot="5400000" flipH="1" flipV="1">
                <a:off x="825428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>
                <a:stCxn id="117" idx="0"/>
                <a:endCxn id="138" idx="4"/>
              </p:cNvCxnSpPr>
              <p:nvPr/>
            </p:nvCxnSpPr>
            <p:spPr>
              <a:xfrm rot="16200000" flipV="1">
                <a:off x="976875" y="4648395"/>
                <a:ext cx="155264" cy="150216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/>
              <p:cNvCxnSpPr>
                <a:stCxn id="119" idx="0"/>
              </p:cNvCxnSpPr>
              <p:nvPr/>
            </p:nvCxnSpPr>
            <p:spPr>
              <a:xfrm rot="16200000" flipV="1">
                <a:off x="1575039" y="4635847"/>
                <a:ext cx="153273" cy="177303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/>
              <p:cNvCxnSpPr>
                <a:stCxn id="118" idx="0"/>
                <a:endCxn id="139" idx="4"/>
              </p:cNvCxnSpPr>
              <p:nvPr/>
            </p:nvCxnSpPr>
            <p:spPr>
              <a:xfrm rot="5400000" flipH="1" flipV="1">
                <a:off x="1433679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>
                <a:stCxn id="120" idx="0"/>
                <a:endCxn id="140" idx="4"/>
              </p:cNvCxnSpPr>
              <p:nvPr/>
            </p:nvCxnSpPr>
            <p:spPr>
              <a:xfrm rot="5400000" flipH="1" flipV="1">
                <a:off x="2044391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>
                <a:stCxn id="121" idx="0"/>
                <a:endCxn id="140" idx="4"/>
              </p:cNvCxnSpPr>
              <p:nvPr/>
            </p:nvCxnSpPr>
            <p:spPr>
              <a:xfrm rot="16200000" flipV="1">
                <a:off x="2197069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>
                <a:stCxn id="123" idx="0"/>
                <a:endCxn id="141" idx="4"/>
              </p:cNvCxnSpPr>
              <p:nvPr/>
            </p:nvCxnSpPr>
            <p:spPr>
              <a:xfrm rot="16200000" flipV="1">
                <a:off x="2805317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>
                <a:stCxn id="122" idx="0"/>
                <a:endCxn id="141" idx="4"/>
              </p:cNvCxnSpPr>
              <p:nvPr/>
            </p:nvCxnSpPr>
            <p:spPr>
              <a:xfrm rot="5400000" flipH="1" flipV="1">
                <a:off x="2652639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/>
              <p:cNvCxnSpPr>
                <a:stCxn id="126" idx="0"/>
                <a:endCxn id="142" idx="4"/>
              </p:cNvCxnSpPr>
              <p:nvPr/>
            </p:nvCxnSpPr>
            <p:spPr>
              <a:xfrm rot="5400000" flipH="1" flipV="1">
                <a:off x="3263351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/>
              <p:cNvCxnSpPr>
                <a:stCxn id="127" idx="0"/>
                <a:endCxn id="142" idx="4"/>
              </p:cNvCxnSpPr>
              <p:nvPr/>
            </p:nvCxnSpPr>
            <p:spPr>
              <a:xfrm rot="16200000" flipV="1">
                <a:off x="3416029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/>
              <p:cNvCxnSpPr>
                <a:stCxn id="129" idx="0"/>
                <a:endCxn id="143" idx="4"/>
              </p:cNvCxnSpPr>
              <p:nvPr/>
            </p:nvCxnSpPr>
            <p:spPr>
              <a:xfrm rot="16200000" flipV="1">
                <a:off x="4024280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/>
              <p:cNvCxnSpPr>
                <a:stCxn id="128" idx="0"/>
                <a:endCxn id="143" idx="4"/>
              </p:cNvCxnSpPr>
              <p:nvPr/>
            </p:nvCxnSpPr>
            <p:spPr>
              <a:xfrm rot="5400000" flipH="1" flipV="1">
                <a:off x="3871602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/>
              <p:cNvCxnSpPr>
                <a:stCxn id="130" idx="0"/>
                <a:endCxn id="145" idx="4"/>
              </p:cNvCxnSpPr>
              <p:nvPr/>
            </p:nvCxnSpPr>
            <p:spPr>
              <a:xfrm rot="5400000" flipH="1" flipV="1">
                <a:off x="4482314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/>
              <p:cNvCxnSpPr>
                <a:stCxn id="135" idx="0"/>
                <a:endCxn id="145" idx="4"/>
              </p:cNvCxnSpPr>
              <p:nvPr/>
            </p:nvCxnSpPr>
            <p:spPr>
              <a:xfrm rot="16200000" flipV="1">
                <a:off x="4634992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>
                <a:stCxn id="137" idx="0"/>
                <a:endCxn id="146" idx="4"/>
              </p:cNvCxnSpPr>
              <p:nvPr/>
            </p:nvCxnSpPr>
            <p:spPr>
              <a:xfrm rot="16200000" flipV="1">
                <a:off x="5243240" y="4647163"/>
                <a:ext cx="155264" cy="15267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>
                <a:stCxn id="136" idx="0"/>
                <a:endCxn id="146" idx="4"/>
              </p:cNvCxnSpPr>
              <p:nvPr/>
            </p:nvCxnSpPr>
            <p:spPr>
              <a:xfrm rot="5400000" flipH="1" flipV="1">
                <a:off x="5091794" y="4648395"/>
                <a:ext cx="155264" cy="150215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" name="Group 96"/>
            <p:cNvGrpSpPr>
              <a:grpSpLocks/>
            </p:cNvGrpSpPr>
            <p:nvPr/>
          </p:nvGrpSpPr>
          <p:grpSpPr bwMode="auto">
            <a:xfrm>
              <a:off x="4946657" y="3307969"/>
              <a:ext cx="911226" cy="1514477"/>
              <a:chOff x="6096063" y="1925638"/>
              <a:chExt cx="970691" cy="1898990"/>
            </a:xfrm>
          </p:grpSpPr>
          <p:sp>
            <p:nvSpPr>
              <p:cNvPr id="111" name="TextBox 201"/>
              <p:cNvSpPr txBox="1">
                <a:spLocks noChangeArrowheads="1"/>
              </p:cNvSpPr>
              <p:nvPr/>
            </p:nvSpPr>
            <p:spPr bwMode="auto">
              <a:xfrm>
                <a:off x="6162011" y="1924856"/>
                <a:ext cx="786365" cy="3861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1400" dirty="0">
                    <a:solidFill>
                      <a:srgbClr val="0000FF"/>
                    </a:solidFill>
                    <a:latin typeface="+mn-lt"/>
                  </a:rPr>
                  <a:t>1=2</a:t>
                </a:r>
                <a:r>
                  <a:rPr lang="en-US" sz="1400" baseline="30000" dirty="0">
                    <a:solidFill>
                      <a:srgbClr val="0000FF"/>
                    </a:solidFill>
                    <a:latin typeface="+mn-lt"/>
                  </a:rPr>
                  <a:t>0</a:t>
                </a:r>
                <a:endParaRPr lang="th-TH" sz="1400" baseline="30000" dirty="0">
                  <a:solidFill>
                    <a:srgbClr val="0000FF"/>
                  </a:solidFill>
                  <a:latin typeface="+mn-lt"/>
                </a:endParaRPr>
              </a:p>
            </p:txBody>
          </p:sp>
          <p:sp>
            <p:nvSpPr>
              <p:cNvPr id="112" name="TextBox 202"/>
              <p:cNvSpPr txBox="1">
                <a:spLocks noChangeArrowheads="1"/>
              </p:cNvSpPr>
              <p:nvPr/>
            </p:nvSpPr>
            <p:spPr bwMode="auto">
              <a:xfrm>
                <a:off x="6183995" y="2305053"/>
                <a:ext cx="784674" cy="3861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1400">
                    <a:solidFill>
                      <a:srgbClr val="0000FF"/>
                    </a:solidFill>
                    <a:latin typeface="+mn-lt"/>
                  </a:rPr>
                  <a:t>2=2</a:t>
                </a:r>
                <a:r>
                  <a:rPr lang="en-US" sz="1400" baseline="30000">
                    <a:solidFill>
                      <a:srgbClr val="0000FF"/>
                    </a:solidFill>
                    <a:latin typeface="+mn-lt"/>
                  </a:rPr>
                  <a:t>1</a:t>
                </a:r>
                <a:endParaRPr lang="th-TH" sz="1400" baseline="30000">
                  <a:solidFill>
                    <a:srgbClr val="0000FF"/>
                  </a:solidFill>
                  <a:latin typeface="+mn-lt"/>
                </a:endParaRPr>
              </a:p>
            </p:txBody>
          </p:sp>
          <p:sp>
            <p:nvSpPr>
              <p:cNvPr id="113" name="TextBox 203"/>
              <p:cNvSpPr txBox="1">
                <a:spLocks noChangeArrowheads="1"/>
              </p:cNvSpPr>
              <p:nvPr/>
            </p:nvSpPr>
            <p:spPr bwMode="auto">
              <a:xfrm>
                <a:off x="6187378" y="2693214"/>
                <a:ext cx="786366" cy="3861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1400" dirty="0">
                    <a:solidFill>
                      <a:srgbClr val="0000FF"/>
                    </a:solidFill>
                    <a:latin typeface="+mn-lt"/>
                  </a:rPr>
                  <a:t>4=2</a:t>
                </a:r>
                <a:r>
                  <a:rPr lang="en-US" sz="1400" baseline="30000" dirty="0">
                    <a:solidFill>
                      <a:srgbClr val="0000FF"/>
                    </a:solidFill>
                    <a:latin typeface="+mn-lt"/>
                  </a:rPr>
                  <a:t>2</a:t>
                </a:r>
                <a:endParaRPr lang="th-TH" sz="1400" baseline="30000" dirty="0">
                  <a:solidFill>
                    <a:srgbClr val="0000FF"/>
                  </a:solidFill>
                  <a:latin typeface="+mn-lt"/>
                </a:endParaRPr>
              </a:p>
            </p:txBody>
          </p:sp>
          <p:sp>
            <p:nvSpPr>
              <p:cNvPr id="114" name="TextBox 204"/>
              <p:cNvSpPr txBox="1">
                <a:spLocks noChangeArrowheads="1"/>
              </p:cNvSpPr>
              <p:nvPr/>
            </p:nvSpPr>
            <p:spPr bwMode="auto">
              <a:xfrm>
                <a:off x="6183995" y="3065449"/>
                <a:ext cx="786366" cy="3861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1400" dirty="0">
                    <a:solidFill>
                      <a:srgbClr val="0000FF"/>
                    </a:solidFill>
                    <a:latin typeface="+mn-lt"/>
                  </a:rPr>
                  <a:t>8=2</a:t>
                </a:r>
                <a:r>
                  <a:rPr lang="en-US" sz="1400" baseline="30000" dirty="0">
                    <a:solidFill>
                      <a:srgbClr val="0000FF"/>
                    </a:solidFill>
                    <a:latin typeface="+mn-lt"/>
                  </a:rPr>
                  <a:t>3</a:t>
                </a:r>
                <a:endParaRPr lang="th-TH" sz="1400" baseline="30000" dirty="0">
                  <a:solidFill>
                    <a:srgbClr val="0000FF"/>
                  </a:solidFill>
                  <a:latin typeface="+mn-lt"/>
                </a:endParaRPr>
              </a:p>
            </p:txBody>
          </p:sp>
          <p:sp>
            <p:nvSpPr>
              <p:cNvPr id="115" name="TextBox 205"/>
              <p:cNvSpPr txBox="1">
                <a:spLocks noChangeArrowheads="1"/>
              </p:cNvSpPr>
              <p:nvPr/>
            </p:nvSpPr>
            <p:spPr bwMode="auto">
              <a:xfrm>
                <a:off x="6096058" y="3437686"/>
                <a:ext cx="970696" cy="3861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1400" dirty="0">
                    <a:solidFill>
                      <a:srgbClr val="0000FF"/>
                    </a:solidFill>
                    <a:latin typeface="+mn-lt"/>
                  </a:rPr>
                  <a:t>16=2</a:t>
                </a:r>
                <a:r>
                  <a:rPr lang="en-US" sz="1400" baseline="30000" dirty="0">
                    <a:solidFill>
                      <a:srgbClr val="0000FF"/>
                    </a:solidFill>
                    <a:latin typeface="+mn-lt"/>
                  </a:rPr>
                  <a:t>4</a:t>
                </a:r>
                <a:r>
                  <a:rPr lang="en-US" sz="1400" dirty="0">
                    <a:solidFill>
                      <a:srgbClr val="0000FF"/>
                    </a:solidFill>
                    <a:latin typeface="+mn-lt"/>
                  </a:rPr>
                  <a:t>=2</a:t>
                </a:r>
                <a:r>
                  <a:rPr lang="en-US" sz="1400" baseline="30000" dirty="0">
                    <a:solidFill>
                      <a:srgbClr val="0000FF"/>
                    </a:solidFill>
                    <a:latin typeface="+mn-lt"/>
                  </a:rPr>
                  <a:t>D</a:t>
                </a:r>
                <a:endParaRPr lang="th-TH" sz="1400" baseline="30000" dirty="0">
                  <a:solidFill>
                    <a:srgbClr val="0000FF"/>
                  </a:solidFill>
                  <a:latin typeface="+mn-lt"/>
                </a:endParaRPr>
              </a:p>
            </p:txBody>
          </p:sp>
        </p:grpSp>
        <p:grpSp>
          <p:nvGrpSpPr>
            <p:cNvPr id="6" name="Group 89"/>
            <p:cNvGrpSpPr>
              <a:grpSpLocks/>
            </p:cNvGrpSpPr>
            <p:nvPr/>
          </p:nvGrpSpPr>
          <p:grpSpPr bwMode="auto">
            <a:xfrm>
              <a:off x="1017558" y="3530030"/>
              <a:ext cx="3783013" cy="1214222"/>
              <a:chOff x="548782" y="1296196"/>
              <a:chExt cx="5868802" cy="1522695"/>
            </a:xfrm>
          </p:grpSpPr>
          <p:cxnSp>
            <p:nvCxnSpPr>
              <p:cNvPr id="104" name="Straight Connector 103"/>
              <p:cNvCxnSpPr/>
              <p:nvPr/>
            </p:nvCxnSpPr>
            <p:spPr>
              <a:xfrm>
                <a:off x="548790" y="1295653"/>
                <a:ext cx="5868841" cy="19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>
                <a:off x="548790" y="1673908"/>
                <a:ext cx="5868841" cy="19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>
                <a:off x="548790" y="2058135"/>
                <a:ext cx="5868841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>
                <a:off x="548790" y="2436391"/>
                <a:ext cx="5868841" cy="199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/>
              <p:cNvCxnSpPr/>
              <p:nvPr/>
            </p:nvCxnSpPr>
            <p:spPr>
              <a:xfrm>
                <a:off x="548790" y="2816637"/>
                <a:ext cx="5868841" cy="19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oup 94"/>
            <p:cNvGrpSpPr>
              <a:grpSpLocks/>
            </p:cNvGrpSpPr>
            <p:nvPr/>
          </p:nvGrpSpPr>
          <p:grpSpPr bwMode="auto">
            <a:xfrm>
              <a:off x="423837" y="3317489"/>
              <a:ext cx="719138" cy="1501773"/>
              <a:chOff x="314325" y="1937582"/>
              <a:chExt cx="1115525" cy="1883064"/>
            </a:xfrm>
          </p:grpSpPr>
          <p:sp>
            <p:nvSpPr>
              <p:cNvPr id="99" name="Rectangle 78"/>
              <p:cNvSpPr>
                <a:spLocks noChangeArrowheads="1"/>
              </p:cNvSpPr>
              <p:nvPr/>
            </p:nvSpPr>
            <p:spPr bwMode="auto">
              <a:xfrm>
                <a:off x="314320" y="2299090"/>
                <a:ext cx="1110606" cy="3483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en-US" sz="1200" dirty="0">
                    <a:solidFill>
                      <a:srgbClr val="C00000"/>
                    </a:solidFill>
                    <a:latin typeface="+mn-lt"/>
                  </a:rPr>
                  <a:t>D</a:t>
                </a:r>
                <a:r>
                  <a:rPr lang="en-US" sz="1200" dirty="0">
                    <a:latin typeface="+mn-lt"/>
                  </a:rPr>
                  <a:t> = </a:t>
                </a:r>
                <a:r>
                  <a:rPr lang="en-US" sz="1200" dirty="0">
                    <a:solidFill>
                      <a:srgbClr val="C00000"/>
                    </a:solidFill>
                    <a:latin typeface="+mn-lt"/>
                  </a:rPr>
                  <a:t>L</a:t>
                </a:r>
                <a:r>
                  <a:rPr lang="en-US" sz="1200" dirty="0">
                    <a:latin typeface="+mn-lt"/>
                  </a:rPr>
                  <a:t> = 1</a:t>
                </a:r>
              </a:p>
            </p:txBody>
          </p:sp>
          <p:sp>
            <p:nvSpPr>
              <p:cNvPr id="100" name="Rectangle 78"/>
              <p:cNvSpPr>
                <a:spLocks noChangeArrowheads="1"/>
              </p:cNvSpPr>
              <p:nvPr/>
            </p:nvSpPr>
            <p:spPr bwMode="auto">
              <a:xfrm>
                <a:off x="319245" y="2679288"/>
                <a:ext cx="1110606" cy="348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en-US" sz="1200" dirty="0">
                    <a:solidFill>
                      <a:srgbClr val="C00000"/>
                    </a:solidFill>
                    <a:latin typeface="+mn-lt"/>
                  </a:rPr>
                  <a:t>D</a:t>
                </a:r>
                <a:r>
                  <a:rPr lang="en-US" sz="1200" dirty="0">
                    <a:latin typeface="+mn-lt"/>
                  </a:rPr>
                  <a:t> = </a:t>
                </a:r>
                <a:r>
                  <a:rPr lang="en-US" sz="1200" dirty="0">
                    <a:solidFill>
                      <a:srgbClr val="C00000"/>
                    </a:solidFill>
                    <a:latin typeface="+mn-lt"/>
                  </a:rPr>
                  <a:t>L</a:t>
                </a:r>
                <a:r>
                  <a:rPr lang="en-US" sz="1200" dirty="0">
                    <a:latin typeface="+mn-lt"/>
                  </a:rPr>
                  <a:t> = 2</a:t>
                </a:r>
              </a:p>
            </p:txBody>
          </p:sp>
          <p:sp>
            <p:nvSpPr>
              <p:cNvPr id="101" name="Rectangle 78"/>
              <p:cNvSpPr>
                <a:spLocks noChangeArrowheads="1"/>
              </p:cNvSpPr>
              <p:nvPr/>
            </p:nvSpPr>
            <p:spPr bwMode="auto">
              <a:xfrm>
                <a:off x="316782" y="3077402"/>
                <a:ext cx="1110608" cy="3463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en-US" sz="1200" dirty="0">
                    <a:solidFill>
                      <a:srgbClr val="C00000"/>
                    </a:solidFill>
                    <a:latin typeface="+mn-lt"/>
                  </a:rPr>
                  <a:t>D</a:t>
                </a:r>
                <a:r>
                  <a:rPr lang="en-US" sz="1200" dirty="0">
                    <a:latin typeface="+mn-lt"/>
                  </a:rPr>
                  <a:t> = </a:t>
                </a:r>
                <a:r>
                  <a:rPr lang="en-US" sz="1200" dirty="0">
                    <a:solidFill>
                      <a:srgbClr val="C00000"/>
                    </a:solidFill>
                    <a:latin typeface="+mn-lt"/>
                  </a:rPr>
                  <a:t>L</a:t>
                </a:r>
                <a:r>
                  <a:rPr lang="en-US" sz="1200" dirty="0">
                    <a:latin typeface="+mn-lt"/>
                  </a:rPr>
                  <a:t> = 3</a:t>
                </a:r>
              </a:p>
            </p:txBody>
          </p:sp>
          <p:sp>
            <p:nvSpPr>
              <p:cNvPr id="102" name="Rectangle 78"/>
              <p:cNvSpPr>
                <a:spLocks noChangeArrowheads="1"/>
              </p:cNvSpPr>
              <p:nvPr/>
            </p:nvSpPr>
            <p:spPr bwMode="auto">
              <a:xfrm>
                <a:off x="316782" y="3471535"/>
                <a:ext cx="1110608" cy="348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en-US" sz="1200" dirty="0">
                    <a:solidFill>
                      <a:srgbClr val="C00000"/>
                    </a:solidFill>
                    <a:latin typeface="+mn-lt"/>
                  </a:rPr>
                  <a:t>D</a:t>
                </a:r>
                <a:r>
                  <a:rPr lang="en-US" sz="1200" dirty="0">
                    <a:latin typeface="+mn-lt"/>
                  </a:rPr>
                  <a:t> = </a:t>
                </a:r>
                <a:r>
                  <a:rPr lang="en-US" sz="1200" dirty="0">
                    <a:solidFill>
                      <a:srgbClr val="C00000"/>
                    </a:solidFill>
                    <a:latin typeface="+mn-lt"/>
                  </a:rPr>
                  <a:t>L</a:t>
                </a:r>
                <a:r>
                  <a:rPr lang="en-US" sz="1200" dirty="0">
                    <a:latin typeface="+mn-lt"/>
                  </a:rPr>
                  <a:t> = 4</a:t>
                </a:r>
              </a:p>
            </p:txBody>
          </p:sp>
          <p:sp>
            <p:nvSpPr>
              <p:cNvPr id="103" name="Rectangle 78"/>
              <p:cNvSpPr>
                <a:spLocks noChangeArrowheads="1"/>
              </p:cNvSpPr>
              <p:nvPr/>
            </p:nvSpPr>
            <p:spPr bwMode="auto">
              <a:xfrm>
                <a:off x="319245" y="1936806"/>
                <a:ext cx="1110606" cy="34834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en-US" sz="1200" dirty="0">
                    <a:solidFill>
                      <a:srgbClr val="C00000"/>
                    </a:solidFill>
                    <a:latin typeface="+mn-lt"/>
                  </a:rPr>
                  <a:t>D</a:t>
                </a:r>
                <a:r>
                  <a:rPr lang="en-US" sz="1200" dirty="0">
                    <a:latin typeface="+mn-lt"/>
                  </a:rPr>
                  <a:t> = </a:t>
                </a:r>
                <a:r>
                  <a:rPr lang="en-US" sz="1200" dirty="0">
                    <a:solidFill>
                      <a:srgbClr val="C00000"/>
                    </a:solidFill>
                    <a:latin typeface="+mn-lt"/>
                  </a:rPr>
                  <a:t>L</a:t>
                </a:r>
                <a:r>
                  <a:rPr lang="en-US" sz="1200" dirty="0">
                    <a:latin typeface="+mn-lt"/>
                  </a:rPr>
                  <a:t> = 0</a:t>
                </a:r>
              </a:p>
            </p:txBody>
          </p:sp>
        </p:grpSp>
        <p:grpSp>
          <p:nvGrpSpPr>
            <p:cNvPr id="8" name="Group 95"/>
            <p:cNvGrpSpPr>
              <a:grpSpLocks/>
            </p:cNvGrpSpPr>
            <p:nvPr/>
          </p:nvGrpSpPr>
          <p:grpSpPr bwMode="auto">
            <a:xfrm>
              <a:off x="142844" y="3469271"/>
              <a:ext cx="1214445" cy="1963382"/>
              <a:chOff x="9098057" y="1219200"/>
              <a:chExt cx="1214488" cy="2688139"/>
            </a:xfrm>
          </p:grpSpPr>
          <p:sp>
            <p:nvSpPr>
              <p:cNvPr id="201" name="Text Box 23"/>
              <p:cNvSpPr txBox="1">
                <a:spLocks noChangeArrowheads="1"/>
              </p:cNvSpPr>
              <p:nvPr/>
            </p:nvSpPr>
            <p:spPr bwMode="auto">
              <a:xfrm>
                <a:off x="9098057" y="3023221"/>
                <a:ext cx="1214489" cy="884622"/>
              </a:xfrm>
              <a:prstGeom prst="rect">
                <a:avLst/>
              </a:prstGeom>
              <a:noFill/>
              <a:ln>
                <a:noFill/>
                <a:headEnd/>
                <a:tailEnd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pPr marL="457200" indent="-457200">
                  <a:spcBef>
                    <a:spcPts val="0"/>
                  </a:spcBef>
                  <a:defRPr/>
                </a:pPr>
                <a:r>
                  <a:rPr lang="en-US" sz="12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Comic Sans MS" pitchFamily="66" charset="0"/>
                  </a:rPr>
                  <a:t>H </a:t>
                </a:r>
                <a:r>
                  <a:rPr lang="en-US" sz="1100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Comic Sans MS" pitchFamily="66" charset="0"/>
                  </a:rPr>
                  <a:t>Tree Height</a:t>
                </a:r>
                <a:endParaRPr lang="en-US" sz="1200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endParaRPr>
              </a:p>
              <a:p>
                <a:pPr marL="457200" indent="-457200">
                  <a:spcBef>
                    <a:spcPts val="0"/>
                  </a:spcBef>
                  <a:defRPr/>
                </a:pPr>
                <a:r>
                  <a:rPr lang="en-US" sz="1200" b="1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Comic Sans MS" pitchFamily="66" charset="0"/>
                  </a:rPr>
                  <a:t>D </a:t>
                </a:r>
                <a:r>
                  <a:rPr lang="en-US" sz="1100" dirty="0">
                    <a:solidFill>
                      <a:srgbClr val="0070C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Comic Sans MS" pitchFamily="66" charset="0"/>
                  </a:rPr>
                  <a:t>Leave Depth </a:t>
                </a:r>
                <a:endParaRPr lang="en-US" sz="1200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endParaRPr>
              </a:p>
              <a:p>
                <a:pPr marL="457200" indent="-457200">
                  <a:spcBef>
                    <a:spcPts val="0"/>
                  </a:spcBef>
                  <a:defRPr/>
                </a:pPr>
                <a:r>
                  <a:rPr lang="en-US" sz="12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Comic Sans MS" pitchFamily="66" charset="0"/>
                  </a:rPr>
                  <a:t>H </a:t>
                </a:r>
                <a:r>
                  <a:rPr lang="en-US" sz="1200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Comic Sans MS" pitchFamily="66" charset="0"/>
                  </a:rPr>
                  <a:t>= </a:t>
                </a:r>
                <a:r>
                  <a:rPr lang="en-US" sz="1200" b="1" dirty="0">
                    <a:solidFill>
                      <a:srgbClr val="0000FF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Comic Sans MS" pitchFamily="66" charset="0"/>
                  </a:rPr>
                  <a:t>D</a:t>
                </a:r>
                <a:endParaRPr lang="en-US" sz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endParaRPr>
              </a:p>
            </p:txBody>
          </p:sp>
          <p:grpSp>
            <p:nvGrpSpPr>
              <p:cNvPr id="9" name="Group 93"/>
              <p:cNvGrpSpPr>
                <a:grpSpLocks/>
              </p:cNvGrpSpPr>
              <p:nvPr/>
            </p:nvGrpSpPr>
            <p:grpSpPr bwMode="auto">
              <a:xfrm>
                <a:off x="9231409" y="1219200"/>
                <a:ext cx="152408" cy="1564933"/>
                <a:chOff x="9537797" y="1219200"/>
                <a:chExt cx="152408" cy="1564933"/>
              </a:xfrm>
            </p:grpSpPr>
            <p:cxnSp>
              <p:nvCxnSpPr>
                <p:cNvPr id="203" name="Straight Arrow Connector 202"/>
                <p:cNvCxnSpPr/>
                <p:nvPr/>
              </p:nvCxnSpPr>
              <p:spPr>
                <a:xfrm flipV="1">
                  <a:off x="9688620" y="1219200"/>
                  <a:ext cx="1587" cy="1547546"/>
                </a:xfrm>
                <a:prstGeom prst="straightConnector1">
                  <a:avLst/>
                </a:prstGeom>
                <a:ln w="19050">
                  <a:solidFill>
                    <a:srgbClr val="FF0000"/>
                  </a:solidFill>
                  <a:tailEnd type="arrow"/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Arrow Connector 203"/>
                <p:cNvCxnSpPr/>
                <p:nvPr/>
              </p:nvCxnSpPr>
              <p:spPr>
                <a:xfrm>
                  <a:off x="9537801" y="1236588"/>
                  <a:ext cx="1588" cy="1547546"/>
                </a:xfrm>
                <a:prstGeom prst="straightConnector1">
                  <a:avLst/>
                </a:prstGeom>
                <a:ln w="19050">
                  <a:solidFill>
                    <a:srgbClr val="0000FF"/>
                  </a:solidFill>
                  <a:tailEnd type="arrow"/>
                </a:ln>
              </p:spPr>
              <p:style>
                <a:lnRef idx="3">
                  <a:schemeClr val="accent1"/>
                </a:lnRef>
                <a:fillRef idx="0">
                  <a:schemeClr val="accent1"/>
                </a:fillRef>
                <a:effectRef idx="2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5" name="Rectangle 204"/>
            <p:cNvSpPr/>
            <p:nvPr/>
          </p:nvSpPr>
          <p:spPr>
            <a:xfrm>
              <a:off x="571472" y="4826592"/>
              <a:ext cx="4500594" cy="708030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342900" indent="-342900" algn="ctr" fontAlgn="auto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600" dirty="0">
                  <a:solidFill>
                    <a:prstClr val="black"/>
                  </a:solidFill>
                  <a:latin typeface="Comic Sans MS" pitchFamily="66" charset="0"/>
                </a:rPr>
                <a:t>Perfect Binary Tree </a:t>
              </a:r>
              <a:endParaRPr lang="en-US" sz="1400" dirty="0">
                <a:solidFill>
                  <a:prstClr val="black"/>
                </a:solidFill>
                <a:latin typeface="Comic Sans MS" pitchFamily="66" charset="0"/>
              </a:endParaRPr>
            </a:p>
            <a:p>
              <a:pPr marL="342900" indent="-342900" algn="ctr" fontAlgn="auto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dirty="0">
                  <a:solidFill>
                    <a:srgbClr val="0070C0"/>
                  </a:solidFill>
                </a:rPr>
                <a:t>Every level is completely filled</a:t>
              </a:r>
            </a:p>
            <a:p>
              <a:pPr marL="342900" indent="-342900" algn="ctr" fontAlgn="auto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dirty="0">
                  <a:solidFill>
                    <a:srgbClr val="0070C0"/>
                  </a:solidFill>
                  <a:cs typeface="_Layiji MaHaNiYom V 1.2" pitchFamily="2" charset="0"/>
                </a:rPr>
                <a:t> (</a:t>
              </a:r>
              <a:r>
                <a:rPr lang="en-US" sz="1400" dirty="0">
                  <a:solidFill>
                    <a:srgbClr val="0070C0"/>
                  </a:solidFill>
                </a:rPr>
                <a:t>Ambiguously also called </a:t>
              </a:r>
              <a:r>
                <a:rPr lang="en-US" sz="1400" dirty="0">
                  <a:solidFill>
                    <a:srgbClr val="0000FF"/>
                  </a:solidFill>
                </a:rPr>
                <a:t>Complete Binary Tree </a:t>
              </a:r>
              <a:r>
                <a:rPr lang="en-US" sz="1400" dirty="0">
                  <a:solidFill>
                    <a:srgbClr val="0070C0"/>
                  </a:solidFill>
                </a:rPr>
                <a:t>)</a:t>
              </a:r>
              <a:endParaRPr lang="en-US" sz="1400" dirty="0">
                <a:solidFill>
                  <a:srgbClr val="0070C0"/>
                </a:solidFill>
                <a:latin typeface="Comic Sans MS" pitchFamily="66" charset="0"/>
              </a:endParaRPr>
            </a:p>
          </p:txBody>
        </p:sp>
        <p:sp>
          <p:nvSpPr>
            <p:cNvPr id="209" name="Text Box 23"/>
            <p:cNvSpPr txBox="1">
              <a:spLocks noChangeArrowheads="1"/>
            </p:cNvSpPr>
            <p:nvPr/>
          </p:nvSpPr>
          <p:spPr bwMode="auto">
            <a:xfrm>
              <a:off x="4714875" y="4683716"/>
              <a:ext cx="1714512" cy="1708161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lnSpc>
                  <a:spcPct val="150000"/>
                </a:lnSpc>
                <a:spcBef>
                  <a:spcPts val="0"/>
                </a:spcBef>
                <a:defRPr/>
              </a:pPr>
              <a:r>
                <a:rPr lang="en-US" sz="1400" b="1" dirty="0">
                  <a:solidFill>
                    <a:srgbClr val="CC66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N</a:t>
              </a:r>
              <a:r>
                <a:rPr lang="en-US" sz="14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 </a:t>
              </a:r>
              <a:r>
                <a:rPr lang="en-US" sz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total # of nodes </a:t>
              </a:r>
            </a:p>
            <a:p>
              <a:pPr>
                <a:lnSpc>
                  <a:spcPct val="150000"/>
                </a:lnSpc>
                <a:spcBef>
                  <a:spcPts val="0"/>
                </a:spcBef>
                <a:tabLst>
                  <a:tab pos="185738" algn="l"/>
                </a:tabLst>
                <a:defRPr/>
              </a:pPr>
              <a:r>
                <a:rPr lang="en-US" sz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=	</a:t>
              </a:r>
              <a:r>
                <a:rPr lang="en-US" sz="1400" b="1" dirty="0">
                  <a:latin typeface="Comic Sans MS" pitchFamily="66" charset="0"/>
                </a:rPr>
                <a:t>2</a:t>
              </a:r>
              <a:r>
                <a:rPr lang="en-US" sz="1400" b="1" baseline="30000" dirty="0">
                  <a:latin typeface="Comic Sans MS" pitchFamily="66" charset="0"/>
                </a:rPr>
                <a:t>0</a:t>
              </a:r>
              <a:r>
                <a:rPr lang="en-US" sz="1400" b="1" dirty="0">
                  <a:latin typeface="Comic Sans MS" pitchFamily="66" charset="0"/>
                </a:rPr>
                <a:t>+2</a:t>
              </a:r>
              <a:r>
                <a:rPr lang="en-US" sz="1400" b="1" baseline="30000" dirty="0">
                  <a:latin typeface="Comic Sans MS" pitchFamily="66" charset="0"/>
                </a:rPr>
                <a:t>1</a:t>
              </a:r>
              <a:r>
                <a:rPr lang="en-US" sz="1400" b="1" dirty="0">
                  <a:latin typeface="Comic Sans MS" pitchFamily="66" charset="0"/>
                </a:rPr>
                <a:t>+...+2</a:t>
              </a:r>
              <a:r>
                <a:rPr lang="en-US" sz="1400" b="1" baseline="30000" dirty="0">
                  <a:solidFill>
                    <a:srgbClr val="FF0000"/>
                  </a:solidFill>
                  <a:latin typeface="Comic Sans MS" pitchFamily="66" charset="0"/>
                </a:rPr>
                <a:t>H</a:t>
              </a:r>
              <a:endPara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mic Sans MS" pitchFamily="66" charset="0"/>
              </a:endParaRPr>
            </a:p>
            <a:p>
              <a:pPr>
                <a:lnSpc>
                  <a:spcPct val="150000"/>
                </a:lnSpc>
                <a:spcBef>
                  <a:spcPts val="0"/>
                </a:spcBef>
                <a:tabLst>
                  <a:tab pos="185738" algn="l"/>
                </a:tabLst>
                <a:defRPr/>
              </a:pPr>
              <a:r>
                <a:rPr lang="en-US" sz="14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Comic Sans MS" pitchFamily="66" charset="0"/>
                </a:rPr>
                <a:t>=  </a:t>
              </a:r>
              <a:r>
                <a:rPr lang="en-US" sz="1400" b="1" dirty="0">
                  <a:latin typeface="Comic Sans MS" pitchFamily="66" charset="0"/>
                </a:rPr>
                <a:t>2</a:t>
              </a:r>
              <a:r>
                <a:rPr lang="en-US" sz="1400" b="1" baseline="30000" dirty="0">
                  <a:solidFill>
                    <a:srgbClr val="FF0000"/>
                  </a:solidFill>
                  <a:latin typeface="Comic Sans MS" pitchFamily="66" charset="0"/>
                </a:rPr>
                <a:t>H</a:t>
              </a:r>
              <a:r>
                <a:rPr lang="en-US" sz="1400" b="1" baseline="30000" dirty="0">
                  <a:latin typeface="Comic Sans MS" pitchFamily="66" charset="0"/>
                </a:rPr>
                <a:t>+1</a:t>
              </a:r>
              <a:r>
                <a:rPr lang="en-US" sz="1400" b="1" dirty="0">
                  <a:latin typeface="Comic Sans MS" pitchFamily="66" charset="0"/>
                </a:rPr>
                <a:t> – 1</a:t>
              </a:r>
            </a:p>
            <a:p>
              <a:pPr marL="457200" indent="-457200">
                <a:lnSpc>
                  <a:spcPct val="150000"/>
                </a:lnSpc>
                <a:spcBef>
                  <a:spcPts val="0"/>
                </a:spcBef>
                <a:defRPr/>
              </a:pPr>
              <a:r>
                <a:rPr lang="th-TH" sz="1400" b="1" dirty="0"/>
                <a:t>เป็น </a:t>
              </a:r>
              <a:r>
                <a:rPr lang="en-US" sz="1400" b="1" dirty="0">
                  <a:solidFill>
                    <a:srgbClr val="0070C0"/>
                  </a:solidFill>
                </a:rPr>
                <a:t>external</a:t>
              </a:r>
              <a:r>
                <a:rPr lang="th-TH" sz="1400" b="1" dirty="0"/>
                <a:t> </a:t>
              </a:r>
              <a:r>
                <a:rPr lang="en-US" sz="1400" b="1" dirty="0"/>
                <a:t>2</a:t>
              </a:r>
              <a:r>
                <a:rPr lang="en-US" sz="1400" b="1" baseline="40000" dirty="0">
                  <a:solidFill>
                    <a:srgbClr val="FF0000"/>
                  </a:solidFill>
                </a:rPr>
                <a:t>H</a:t>
              </a:r>
              <a:r>
                <a:rPr lang="en-US" sz="1400" b="1" dirty="0"/>
                <a:t> </a:t>
              </a:r>
            </a:p>
            <a:p>
              <a:pPr marL="457200" indent="-457200">
                <a:lnSpc>
                  <a:spcPct val="150000"/>
                </a:lnSpc>
                <a:spcBef>
                  <a:spcPts val="0"/>
                </a:spcBef>
                <a:defRPr/>
              </a:pPr>
              <a:r>
                <a:rPr lang="en-US" sz="1400" b="1" dirty="0">
                  <a:solidFill>
                    <a:srgbClr val="0070C0"/>
                  </a:solidFill>
                </a:rPr>
                <a:t>       internal </a:t>
              </a:r>
              <a:r>
                <a:rPr lang="en-US" sz="1400" b="1" dirty="0"/>
                <a:t>2</a:t>
              </a:r>
              <a:r>
                <a:rPr lang="en-US" sz="1400" b="1" baseline="30000" dirty="0">
                  <a:solidFill>
                    <a:srgbClr val="FF0000"/>
                  </a:solidFill>
                </a:rPr>
                <a:t>H</a:t>
              </a:r>
              <a:r>
                <a:rPr lang="en-US" sz="1400" b="1" dirty="0"/>
                <a:t>-1</a:t>
              </a:r>
              <a:endPara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mic Sans MS" pitchFamily="66" charset="0"/>
              </a:endParaRPr>
            </a:p>
          </p:txBody>
        </p:sp>
      </p:grpSp>
      <p:sp>
        <p:nvSpPr>
          <p:cNvPr id="5132" name="Rectangle 372"/>
          <p:cNvSpPr>
            <a:spLocks noChangeArrowheads="1"/>
          </p:cNvSpPr>
          <p:nvPr/>
        </p:nvSpPr>
        <p:spPr bwMode="auto">
          <a:xfrm>
            <a:off x="5786438" y="4235450"/>
            <a:ext cx="914400" cy="27463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</a:rPr>
              <a:t>2</a:t>
            </a:r>
            <a:r>
              <a:rPr lang="en-US" sz="1400" b="1" baseline="30000" dirty="0">
                <a:solidFill>
                  <a:srgbClr val="FF0000"/>
                </a:solidFill>
              </a:rPr>
              <a:t>H</a:t>
            </a:r>
            <a:r>
              <a:rPr lang="en-US" sz="1400" dirty="0"/>
              <a:t> =</a:t>
            </a:r>
            <a:r>
              <a:rPr lang="en-US" sz="1400" b="1" dirty="0">
                <a:solidFill>
                  <a:srgbClr val="000000"/>
                </a:solidFill>
              </a:rPr>
              <a:t>2</a:t>
            </a:r>
            <a:r>
              <a:rPr lang="en-US" sz="1400" b="1" baseline="30000" dirty="0">
                <a:solidFill>
                  <a:srgbClr val="FF0000"/>
                </a:solidFill>
              </a:rPr>
              <a:t>3</a:t>
            </a:r>
            <a:r>
              <a:rPr lang="en-US" sz="1400" dirty="0"/>
              <a:t> = </a:t>
            </a:r>
            <a:r>
              <a:rPr lang="en-US" sz="1400" b="1" dirty="0">
                <a:solidFill>
                  <a:srgbClr val="000000"/>
                </a:solidFill>
              </a:rPr>
              <a:t>8</a:t>
            </a:r>
            <a:endParaRPr lang="th-TH" dirty="0"/>
          </a:p>
        </p:txBody>
      </p:sp>
      <p:grpSp>
        <p:nvGrpSpPr>
          <p:cNvPr id="10" name="Group 130"/>
          <p:cNvGrpSpPr>
            <a:grpSpLocks/>
          </p:cNvGrpSpPr>
          <p:nvPr/>
        </p:nvGrpSpPr>
        <p:grpSpPr bwMode="auto">
          <a:xfrm>
            <a:off x="6429375" y="3352800"/>
            <a:ext cx="2500313" cy="2560638"/>
            <a:chOff x="6429375" y="3352800"/>
            <a:chExt cx="2500313" cy="2560638"/>
          </a:xfrm>
        </p:grpSpPr>
        <p:sp>
          <p:nvSpPr>
            <p:cNvPr id="215" name="Rectangle 214"/>
            <p:cNvSpPr/>
            <p:nvPr/>
          </p:nvSpPr>
          <p:spPr>
            <a:xfrm>
              <a:off x="6429375" y="5000625"/>
              <a:ext cx="2500313" cy="912813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rIns="0">
              <a:spAutoFit/>
            </a:bodyPr>
            <a:lstStyle/>
            <a:p>
              <a:pPr marL="342900" indent="-342900" algn="ctr" fontAlgn="auto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600" dirty="0">
                  <a:solidFill>
                    <a:prstClr val="black"/>
                  </a:solidFill>
                  <a:latin typeface="Comic Sans MS" pitchFamily="66" charset="0"/>
                </a:rPr>
                <a:t>Complete Binary Tree</a:t>
              </a:r>
            </a:p>
            <a:p>
              <a:pPr fontAlgn="auto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dirty="0">
                  <a:solidFill>
                    <a:srgbClr val="0070C0"/>
                  </a:solidFill>
                </a:rPr>
                <a:t>Every level is completely filled,</a:t>
              </a:r>
              <a:br>
                <a:rPr lang="en-US" sz="1400" dirty="0">
                  <a:solidFill>
                    <a:srgbClr val="0070C0"/>
                  </a:solidFill>
                </a:rPr>
              </a:br>
              <a:r>
                <a:rPr lang="en-US" sz="1400" dirty="0">
                  <a:solidFill>
                    <a:srgbClr val="0070C0"/>
                  </a:solidFill>
                </a:rPr>
                <a:t>except possibly the last, &amp;</a:t>
              </a:r>
              <a:br>
                <a:rPr lang="en-US" sz="1600" dirty="0">
                  <a:solidFill>
                    <a:srgbClr val="0070C0"/>
                  </a:solidFill>
                </a:rPr>
              </a:br>
              <a:r>
                <a:rPr lang="en-US" sz="1400" dirty="0">
                  <a:solidFill>
                    <a:srgbClr val="C00000"/>
                  </a:solidFill>
                </a:rPr>
                <a:t>All nodes are as </a:t>
              </a:r>
              <a:r>
                <a:rPr lang="en-US" sz="1400" dirty="0">
                  <a:solidFill>
                    <a:schemeClr val="tx1"/>
                  </a:solidFill>
                </a:rPr>
                <a:t>far left </a:t>
              </a:r>
              <a:r>
                <a:rPr lang="en-US" sz="1400" dirty="0">
                  <a:solidFill>
                    <a:srgbClr val="C00000"/>
                  </a:solidFill>
                </a:rPr>
                <a:t>as possible</a:t>
              </a:r>
              <a:endParaRPr lang="en-US" sz="1600" dirty="0">
                <a:solidFill>
                  <a:prstClr val="black"/>
                </a:solidFill>
                <a:latin typeface="Comic Sans MS" pitchFamily="66" charset="0"/>
              </a:endParaRPr>
            </a:p>
          </p:txBody>
        </p:sp>
        <p:grpSp>
          <p:nvGrpSpPr>
            <p:cNvPr id="11" name="Group 124"/>
            <p:cNvGrpSpPr>
              <a:grpSpLocks/>
            </p:cNvGrpSpPr>
            <p:nvPr/>
          </p:nvGrpSpPr>
          <p:grpSpPr bwMode="auto">
            <a:xfrm>
              <a:off x="6710363" y="3352800"/>
              <a:ext cx="1536700" cy="1092200"/>
              <a:chOff x="6710363" y="3352800"/>
              <a:chExt cx="1536700" cy="1092200"/>
            </a:xfrm>
          </p:grpSpPr>
          <p:sp>
            <p:nvSpPr>
              <p:cNvPr id="392" name="Oval 391"/>
              <p:cNvSpPr/>
              <p:nvPr/>
            </p:nvSpPr>
            <p:spPr bwMode="auto">
              <a:xfrm>
                <a:off x="6710363" y="4264025"/>
                <a:ext cx="179387" cy="180975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8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393" name="Oval 392"/>
              <p:cNvSpPr/>
              <p:nvPr/>
            </p:nvSpPr>
            <p:spPr bwMode="auto">
              <a:xfrm>
                <a:off x="6994525" y="4264025"/>
                <a:ext cx="180975" cy="180975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9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394" name="Oval 393"/>
              <p:cNvSpPr/>
              <p:nvPr/>
            </p:nvSpPr>
            <p:spPr bwMode="auto">
              <a:xfrm>
                <a:off x="7227888" y="4264025"/>
                <a:ext cx="179387" cy="180975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10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399" name="Oval 398"/>
              <p:cNvSpPr/>
              <p:nvPr/>
            </p:nvSpPr>
            <p:spPr bwMode="auto">
              <a:xfrm>
                <a:off x="8067675" y="4264025"/>
                <a:ext cx="179388" cy="180975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15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400" name="Oval 399"/>
              <p:cNvSpPr/>
              <p:nvPr/>
            </p:nvSpPr>
            <p:spPr bwMode="auto">
              <a:xfrm>
                <a:off x="6853238" y="3960813"/>
                <a:ext cx="179387" cy="179387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4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401" name="Oval 400"/>
              <p:cNvSpPr/>
              <p:nvPr/>
            </p:nvSpPr>
            <p:spPr bwMode="auto">
              <a:xfrm>
                <a:off x="7318375" y="3960813"/>
                <a:ext cx="179388" cy="179387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5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402" name="Oval 401"/>
              <p:cNvSpPr/>
              <p:nvPr/>
            </p:nvSpPr>
            <p:spPr bwMode="auto">
              <a:xfrm>
                <a:off x="7548563" y="3960813"/>
                <a:ext cx="179387" cy="179387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6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403" name="Oval 402"/>
              <p:cNvSpPr/>
              <p:nvPr/>
            </p:nvSpPr>
            <p:spPr bwMode="auto">
              <a:xfrm>
                <a:off x="7996238" y="3960813"/>
                <a:ext cx="179387" cy="179387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7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404" name="Oval 403"/>
              <p:cNvSpPr/>
              <p:nvPr/>
            </p:nvSpPr>
            <p:spPr bwMode="auto">
              <a:xfrm>
                <a:off x="7429500" y="3352800"/>
                <a:ext cx="180975" cy="179388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1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405" name="Oval 404"/>
              <p:cNvSpPr/>
              <p:nvPr/>
            </p:nvSpPr>
            <p:spPr bwMode="auto">
              <a:xfrm>
                <a:off x="7097713" y="3656013"/>
                <a:ext cx="180975" cy="180975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2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sp>
            <p:nvSpPr>
              <p:cNvPr id="406" name="Oval 405"/>
              <p:cNvSpPr/>
              <p:nvPr/>
            </p:nvSpPr>
            <p:spPr bwMode="auto">
              <a:xfrm>
                <a:off x="7781925" y="3656013"/>
                <a:ext cx="180975" cy="180975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100" dirty="0">
                    <a:latin typeface="Arial Narrow" pitchFamily="34" charset="0"/>
                    <a:cs typeface="Arial" pitchFamily="34" charset="0"/>
                  </a:rPr>
                  <a:t>3</a:t>
                </a:r>
                <a:endParaRPr lang="th-TH" sz="1100" dirty="0">
                  <a:latin typeface="Arial Narrow" pitchFamily="34" charset="0"/>
                </a:endParaRPr>
              </a:p>
            </p:txBody>
          </p:sp>
          <p:cxnSp>
            <p:nvCxnSpPr>
              <p:cNvPr id="407" name="Straight Connector 406"/>
              <p:cNvCxnSpPr>
                <a:stCxn id="405" idx="0"/>
                <a:endCxn id="404" idx="2"/>
              </p:cNvCxnSpPr>
              <p:nvPr/>
            </p:nvCxnSpPr>
            <p:spPr bwMode="auto">
              <a:xfrm rot="5400000" flipH="1" flipV="1">
                <a:off x="7201693" y="3428207"/>
                <a:ext cx="214313" cy="241300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Straight Connector 407"/>
              <p:cNvCxnSpPr>
                <a:stCxn id="406" idx="1"/>
                <a:endCxn id="404" idx="6"/>
              </p:cNvCxnSpPr>
              <p:nvPr/>
            </p:nvCxnSpPr>
            <p:spPr bwMode="auto">
              <a:xfrm rot="16200000" flipV="1">
                <a:off x="7589044" y="3463131"/>
                <a:ext cx="241300" cy="19843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9" name="Straight Connector 408"/>
              <p:cNvCxnSpPr>
                <a:stCxn id="400" idx="7"/>
                <a:endCxn id="405" idx="3"/>
              </p:cNvCxnSpPr>
              <p:nvPr/>
            </p:nvCxnSpPr>
            <p:spPr bwMode="auto">
              <a:xfrm rot="5400000" flipH="1" flipV="1">
                <a:off x="6977062" y="3838576"/>
                <a:ext cx="176213" cy="119062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0" name="Straight Connector 409"/>
              <p:cNvCxnSpPr>
                <a:stCxn id="401" idx="1"/>
                <a:endCxn id="405" idx="5"/>
              </p:cNvCxnSpPr>
              <p:nvPr/>
            </p:nvCxnSpPr>
            <p:spPr bwMode="auto">
              <a:xfrm rot="16200000" flipV="1">
                <a:off x="7210425" y="3851275"/>
                <a:ext cx="176213" cy="93663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/>
              <p:cNvCxnSpPr>
                <a:stCxn id="402" idx="7"/>
                <a:endCxn id="406" idx="3"/>
              </p:cNvCxnSpPr>
              <p:nvPr/>
            </p:nvCxnSpPr>
            <p:spPr bwMode="auto">
              <a:xfrm rot="5400000" flipH="1" flipV="1">
                <a:off x="7666831" y="3844132"/>
                <a:ext cx="176213" cy="107950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2" name="Straight Connector 411"/>
              <p:cNvCxnSpPr>
                <a:stCxn id="403" idx="1"/>
                <a:endCxn id="406" idx="5"/>
              </p:cNvCxnSpPr>
              <p:nvPr/>
            </p:nvCxnSpPr>
            <p:spPr bwMode="auto">
              <a:xfrm rot="16200000" flipV="1">
                <a:off x="7891462" y="3854451"/>
                <a:ext cx="176213" cy="87312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3" name="Straight Connector 412"/>
              <p:cNvCxnSpPr>
                <a:stCxn id="393" idx="1"/>
                <a:endCxn id="400" idx="4"/>
              </p:cNvCxnSpPr>
              <p:nvPr/>
            </p:nvCxnSpPr>
            <p:spPr bwMode="auto">
              <a:xfrm rot="16200000" flipV="1">
                <a:off x="6907213" y="4175125"/>
                <a:ext cx="149225" cy="79375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4" name="Straight Connector 413"/>
              <p:cNvCxnSpPr>
                <a:stCxn id="392" idx="7"/>
                <a:endCxn id="400" idx="4"/>
              </p:cNvCxnSpPr>
              <p:nvPr/>
            </p:nvCxnSpPr>
            <p:spPr bwMode="auto">
              <a:xfrm rot="5400000" flipH="1" flipV="1">
                <a:off x="6827838" y="4175125"/>
                <a:ext cx="149225" cy="79375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/>
              <p:cNvCxnSpPr>
                <a:stCxn id="394" idx="0"/>
                <a:endCxn id="401" idx="4"/>
              </p:cNvCxnSpPr>
              <p:nvPr/>
            </p:nvCxnSpPr>
            <p:spPr bwMode="auto">
              <a:xfrm rot="5400000" flipH="1" flipV="1">
                <a:off x="7300119" y="4156869"/>
                <a:ext cx="123825" cy="90487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9" name="Straight Connector 418"/>
              <p:cNvCxnSpPr>
                <a:stCxn id="399" idx="0"/>
                <a:endCxn id="403" idx="4"/>
              </p:cNvCxnSpPr>
              <p:nvPr/>
            </p:nvCxnSpPr>
            <p:spPr bwMode="auto">
              <a:xfrm rot="16200000" flipV="1">
                <a:off x="8058944" y="4166394"/>
                <a:ext cx="123825" cy="71437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31"/>
          <p:cNvGrpSpPr>
            <a:grpSpLocks/>
          </p:cNvGrpSpPr>
          <p:nvPr/>
        </p:nvGrpSpPr>
        <p:grpSpPr bwMode="auto">
          <a:xfrm>
            <a:off x="6611938" y="4568825"/>
            <a:ext cx="1304925" cy="227013"/>
            <a:chOff x="6611938" y="4568825"/>
            <a:chExt cx="1304775" cy="226334"/>
          </a:xfrm>
        </p:grpSpPr>
        <p:sp>
          <p:nvSpPr>
            <p:cNvPr id="376" name="Oval 375"/>
            <p:cNvSpPr/>
            <p:nvPr/>
          </p:nvSpPr>
          <p:spPr bwMode="auto">
            <a:xfrm>
              <a:off x="6611938" y="4568825"/>
              <a:ext cx="179366" cy="178851"/>
            </a:xfrm>
            <a:prstGeom prst="ellips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100" dirty="0">
                  <a:latin typeface="Arial Narrow" pitchFamily="34" charset="0"/>
                  <a:cs typeface="Arial" pitchFamily="34" charset="0"/>
                </a:rPr>
                <a:t>16</a:t>
              </a:r>
              <a:endParaRPr lang="th-TH" sz="1100" dirty="0">
                <a:latin typeface="Arial Narrow" pitchFamily="34" charset="0"/>
              </a:endParaRPr>
            </a:p>
          </p:txBody>
        </p:sp>
        <p:sp>
          <p:nvSpPr>
            <p:cNvPr id="5155" name="Rectangle 436"/>
            <p:cNvSpPr>
              <a:spLocks noChangeArrowheads="1"/>
            </p:cNvSpPr>
            <p:nvPr/>
          </p:nvSpPr>
          <p:spPr bwMode="auto">
            <a:xfrm>
              <a:off x="6837337" y="4579905"/>
              <a:ext cx="1079376" cy="215254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0">
              <a:spAutoFit/>
            </a:bodyPr>
            <a:lstStyle/>
            <a:p>
              <a:pPr>
                <a:defRPr/>
              </a:pPr>
              <a:r>
                <a:rPr lang="en-US" sz="1400" b="1" dirty="0">
                  <a:solidFill>
                    <a:srgbClr val="000000"/>
                  </a:solidFill>
                </a:rPr>
                <a:t>2</a:t>
              </a:r>
              <a:r>
                <a:rPr lang="en-US" sz="1400" b="1" baseline="30000" dirty="0">
                  <a:solidFill>
                    <a:srgbClr val="FF0000"/>
                  </a:solidFill>
                </a:rPr>
                <a:t>H</a:t>
              </a:r>
              <a:r>
                <a:rPr lang="en-US" sz="1400" b="1" baseline="30000" dirty="0"/>
                <a:t>+1</a:t>
              </a:r>
              <a:r>
                <a:rPr lang="en-US" sz="1400" dirty="0"/>
                <a:t> =</a:t>
              </a:r>
              <a:r>
                <a:rPr lang="en-US" sz="1400" b="1" dirty="0">
                  <a:solidFill>
                    <a:srgbClr val="000000"/>
                  </a:solidFill>
                </a:rPr>
                <a:t>2</a:t>
              </a:r>
              <a:r>
                <a:rPr lang="en-US" sz="1400" b="1" baseline="30000" dirty="0">
                  <a:solidFill>
                    <a:srgbClr val="FF0000"/>
                  </a:solidFill>
                </a:rPr>
                <a:t>4</a:t>
              </a:r>
              <a:r>
                <a:rPr lang="en-US" sz="1400" dirty="0"/>
                <a:t> =  </a:t>
              </a:r>
              <a:r>
                <a:rPr lang="en-US" sz="1400" b="1" dirty="0">
                  <a:solidFill>
                    <a:srgbClr val="000000"/>
                  </a:solidFill>
                </a:rPr>
                <a:t>16</a:t>
              </a:r>
              <a:endParaRPr lang="th-TH" dirty="0"/>
            </a:p>
          </p:txBody>
        </p:sp>
      </p:grpSp>
      <p:sp>
        <p:nvSpPr>
          <p:cNvPr id="5156" name="Rectangle 437"/>
          <p:cNvSpPr>
            <a:spLocks noChangeArrowheads="1"/>
          </p:cNvSpPr>
          <p:nvPr/>
        </p:nvSpPr>
        <p:spPr bwMode="auto">
          <a:xfrm>
            <a:off x="8305800" y="4262438"/>
            <a:ext cx="655638" cy="646112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tIns="0" rIns="0" bIns="0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</a:rPr>
              <a:t>2</a:t>
            </a:r>
            <a:r>
              <a:rPr lang="en-US" sz="1400" b="1" baseline="30000" dirty="0">
                <a:solidFill>
                  <a:srgbClr val="FF0000"/>
                </a:solidFill>
              </a:rPr>
              <a:t>H</a:t>
            </a:r>
            <a:r>
              <a:rPr lang="en-US" sz="1400" b="1" baseline="30000" dirty="0"/>
              <a:t>+1</a:t>
            </a:r>
            <a:r>
              <a:rPr lang="en-US" sz="1400" dirty="0"/>
              <a:t> </a:t>
            </a:r>
            <a:r>
              <a:rPr lang="en-US" sz="1400" b="1" dirty="0">
                <a:solidFill>
                  <a:srgbClr val="000000"/>
                </a:solidFill>
              </a:rPr>
              <a:t>-1 </a:t>
            </a:r>
          </a:p>
          <a:p>
            <a:pPr>
              <a:defRPr/>
            </a:pPr>
            <a:r>
              <a:rPr lang="en-US" sz="1400" dirty="0"/>
              <a:t>= </a:t>
            </a:r>
            <a:r>
              <a:rPr lang="en-US" sz="1400" b="1" dirty="0">
                <a:solidFill>
                  <a:srgbClr val="000000"/>
                </a:solidFill>
              </a:rPr>
              <a:t>2</a:t>
            </a:r>
            <a:r>
              <a:rPr lang="en-US" sz="1400" b="1" baseline="30000" dirty="0">
                <a:solidFill>
                  <a:srgbClr val="FF0000"/>
                </a:solidFill>
              </a:rPr>
              <a:t>4</a:t>
            </a:r>
            <a:endParaRPr lang="en-US" sz="1400" dirty="0"/>
          </a:p>
          <a:p>
            <a:pPr>
              <a:defRPr/>
            </a:pPr>
            <a:r>
              <a:rPr lang="en-US" sz="1400" dirty="0"/>
              <a:t>= </a:t>
            </a:r>
            <a:r>
              <a:rPr lang="en-US" sz="1400" b="1" dirty="0">
                <a:solidFill>
                  <a:srgbClr val="000000"/>
                </a:solidFill>
              </a:rPr>
              <a:t>15</a:t>
            </a:r>
            <a:endParaRPr lang="th-TH" dirty="0"/>
          </a:p>
        </p:txBody>
      </p:sp>
      <p:sp>
        <p:nvSpPr>
          <p:cNvPr id="124" name="Rectangle 123"/>
          <p:cNvSpPr/>
          <p:nvPr/>
        </p:nvSpPr>
        <p:spPr>
          <a:xfrm>
            <a:off x="5348288" y="2438400"/>
            <a:ext cx="2881312" cy="338138"/>
          </a:xfrm>
          <a:prstGeom prst="rect">
            <a:avLst/>
          </a:prstGeom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spcBef>
                <a:spcPct val="20000"/>
              </a:spcBef>
              <a:tabLst>
                <a:tab pos="185738" algn="l"/>
                <a:tab pos="450850" algn="l"/>
              </a:tabLst>
              <a:defRPr/>
            </a:pPr>
            <a:r>
              <a:rPr lang="en-US" sz="1600" b="1" dirty="0">
                <a:solidFill>
                  <a:srgbClr val="CC66FF"/>
                </a:solidFill>
                <a:latin typeface="Comic Sans MS" pitchFamily="66" charset="0"/>
              </a:rPr>
              <a:t>	N</a:t>
            </a:r>
            <a:r>
              <a:rPr lang="en-US" sz="1600" b="1" dirty="0">
                <a:solidFill>
                  <a:prstClr val="black"/>
                </a:solidFill>
                <a:latin typeface="Comic Sans MS" pitchFamily="66" charset="0"/>
              </a:rPr>
              <a:t>	</a:t>
            </a:r>
            <a:r>
              <a:rPr lang="th-TH" sz="1600" b="1" dirty="0">
                <a:solidFill>
                  <a:schemeClr val="tx1"/>
                </a:solidFill>
                <a:latin typeface="Comic Sans MS" pitchFamily="66" charset="0"/>
              </a:rPr>
              <a:t>ระหว่าง  </a:t>
            </a:r>
            <a:r>
              <a:rPr lang="en-US" sz="1600" b="1" dirty="0">
                <a:latin typeface="Comic Sans MS" pitchFamily="66" charset="0"/>
              </a:rPr>
              <a:t>[2</a:t>
            </a:r>
            <a:r>
              <a:rPr lang="en-US" sz="1600" b="1" baseline="30000" dirty="0">
                <a:solidFill>
                  <a:srgbClr val="FF0000"/>
                </a:solidFill>
                <a:latin typeface="Comic Sans MS" pitchFamily="66" charset="0"/>
              </a:rPr>
              <a:t>H</a:t>
            </a:r>
            <a:r>
              <a:rPr lang="en-US" sz="1600" b="1" dirty="0">
                <a:latin typeface="Comic Sans MS" pitchFamily="66" charset="0"/>
              </a:rPr>
              <a:t>,             ]</a:t>
            </a:r>
            <a:endParaRPr lang="en-US" sz="1600" b="1" dirty="0">
              <a:solidFill>
                <a:schemeClr val="tx1"/>
              </a:solidFill>
              <a:latin typeface="Comic Sans MS" pitchFamily="66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6858000" y="2438400"/>
            <a:ext cx="1066800" cy="338138"/>
          </a:xfrm>
          <a:prstGeom prst="rect">
            <a:avLst/>
          </a:prstGeom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spcBef>
                <a:spcPct val="20000"/>
              </a:spcBef>
              <a:tabLst>
                <a:tab pos="185738" algn="l"/>
                <a:tab pos="450850" algn="l"/>
              </a:tabLst>
              <a:defRPr/>
            </a:pPr>
            <a:r>
              <a:rPr lang="en-US" sz="1600" b="1" dirty="0">
                <a:latin typeface="Comic Sans MS" pitchFamily="66" charset="0"/>
              </a:rPr>
              <a:t>2</a:t>
            </a:r>
            <a:r>
              <a:rPr lang="en-US" sz="1600" b="1" baseline="30000" dirty="0">
                <a:solidFill>
                  <a:srgbClr val="FF0000"/>
                </a:solidFill>
                <a:latin typeface="Comic Sans MS" pitchFamily="66" charset="0"/>
              </a:rPr>
              <a:t>H</a:t>
            </a:r>
            <a:r>
              <a:rPr lang="en-US" sz="1600" b="1" baseline="30000" dirty="0">
                <a:latin typeface="Comic Sans MS" pitchFamily="66" charset="0"/>
              </a:rPr>
              <a:t>+1</a:t>
            </a:r>
            <a:r>
              <a:rPr lang="en-US" sz="1600" b="1" dirty="0">
                <a:latin typeface="Comic Sans MS" pitchFamily="66" charset="0"/>
              </a:rPr>
              <a:t> – 1</a:t>
            </a:r>
            <a:endParaRPr lang="en-US" sz="1600" b="1" dirty="0">
              <a:solidFill>
                <a:schemeClr val="tx1"/>
              </a:solidFill>
              <a:latin typeface="Comic Sans MS" pitchFamily="66" charset="0"/>
            </a:endParaRPr>
          </a:p>
        </p:txBody>
      </p:sp>
      <p:grpSp>
        <p:nvGrpSpPr>
          <p:cNvPr id="13" name="Group 152"/>
          <p:cNvGrpSpPr>
            <a:grpSpLocks/>
          </p:cNvGrpSpPr>
          <p:nvPr/>
        </p:nvGrpSpPr>
        <p:grpSpPr bwMode="auto">
          <a:xfrm>
            <a:off x="4038600" y="1503363"/>
            <a:ext cx="4962525" cy="930275"/>
            <a:chOff x="4038600" y="1503363"/>
            <a:chExt cx="4962525" cy="929485"/>
          </a:xfrm>
        </p:grpSpPr>
        <p:sp>
          <p:nvSpPr>
            <p:cNvPr id="443" name="Rectangle 442"/>
            <p:cNvSpPr/>
            <p:nvPr/>
          </p:nvSpPr>
          <p:spPr>
            <a:xfrm>
              <a:off x="5357813" y="1503363"/>
              <a:ext cx="3643312" cy="92948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342900" indent="-342900">
                <a:spcBef>
                  <a:spcPct val="20000"/>
                </a:spcBef>
                <a:defRPr/>
              </a:pPr>
              <a:r>
                <a:rPr lang="en-US" sz="1600" b="1" dirty="0">
                  <a:solidFill>
                    <a:schemeClr val="tx1"/>
                  </a:solidFill>
                  <a:latin typeface="Comic Sans MS" pitchFamily="66" charset="0"/>
                  <a:cs typeface="Tahoma" pitchFamily="34" charset="0"/>
                </a:rPr>
                <a:t>Complete Binary Tree</a:t>
              </a:r>
              <a:endParaRPr lang="en-US" sz="2400" b="1" dirty="0">
                <a:solidFill>
                  <a:srgbClr val="6600FF"/>
                </a:solidFill>
                <a:latin typeface="Comic Sans MS" pitchFamily="66" charset="0"/>
                <a:cs typeface="Tahoma" pitchFamily="34" charset="0"/>
              </a:endParaRPr>
            </a:p>
            <a:p>
              <a:pPr fontAlgn="auto">
                <a:spcBef>
                  <a:spcPct val="20000"/>
                </a:spcBef>
                <a:spcAft>
                  <a:spcPts val="0"/>
                </a:spcAft>
                <a:tabLst>
                  <a:tab pos="185738" algn="l"/>
                  <a:tab pos="450850" algn="l"/>
                </a:tabLst>
                <a:defRPr/>
              </a:pPr>
              <a:r>
                <a:rPr lang="en-US" sz="1600" b="1" dirty="0">
                  <a:solidFill>
                    <a:srgbClr val="FF0000"/>
                  </a:solidFill>
                  <a:latin typeface="Comic Sans MS" pitchFamily="66" charset="0"/>
                </a:rPr>
                <a:t>	H</a:t>
              </a:r>
              <a:r>
                <a:rPr lang="en-US" sz="1600" b="1" dirty="0">
                  <a:solidFill>
                    <a:prstClr val="black"/>
                  </a:solidFill>
                  <a:latin typeface="Comic Sans MS" pitchFamily="66" charset="0"/>
                </a:rPr>
                <a:t>	</a:t>
              </a:r>
              <a:r>
                <a:rPr lang="en-US" sz="1600" b="1" dirty="0">
                  <a:solidFill>
                    <a:schemeClr val="tx1"/>
                  </a:solidFill>
                  <a:latin typeface="Comic Sans MS" pitchFamily="66" charset="0"/>
                </a:rPr>
                <a:t>= </a:t>
              </a:r>
              <a:r>
                <a:rPr lang="en-US" sz="1600" b="1" dirty="0">
                  <a:latin typeface="Comic Sans MS" pitchFamily="66" charset="0"/>
                </a:rPr>
                <a:t>log</a:t>
              </a:r>
              <a:r>
                <a:rPr lang="en-US" sz="1600" b="1" baseline="-25000" dirty="0">
                  <a:latin typeface="Comic Sans MS" pitchFamily="66" charset="0"/>
                </a:rPr>
                <a:t>2</a:t>
              </a:r>
              <a:r>
                <a:rPr lang="en-US" sz="1600" b="1" dirty="0">
                  <a:latin typeface="Comic Sans MS" pitchFamily="66" charset="0"/>
                </a:rPr>
                <a:t> (</a:t>
              </a:r>
              <a:r>
                <a:rPr lang="en-US" sz="1600" b="1" dirty="0">
                  <a:solidFill>
                    <a:srgbClr val="CC66FF"/>
                  </a:solidFill>
                  <a:latin typeface="Comic Sans MS" pitchFamily="66" charset="0"/>
                </a:rPr>
                <a:t>N</a:t>
              </a:r>
              <a:r>
                <a:rPr lang="en-US" sz="1600" b="1" dirty="0">
                  <a:latin typeface="Comic Sans MS" pitchFamily="66" charset="0"/>
                </a:rPr>
                <a:t>+1) –1 </a:t>
              </a:r>
            </a:p>
            <a:p>
              <a:pPr fontAlgn="auto">
                <a:spcBef>
                  <a:spcPct val="20000"/>
                </a:spcBef>
                <a:spcAft>
                  <a:spcPts val="0"/>
                </a:spcAft>
                <a:tabLst>
                  <a:tab pos="185738" algn="l"/>
                  <a:tab pos="450850" algn="l"/>
                  <a:tab pos="2066925" algn="l"/>
                </a:tabLst>
                <a:defRPr/>
              </a:pPr>
              <a:r>
                <a:rPr lang="en-US" sz="1600" b="1" dirty="0">
                  <a:latin typeface="Comic Sans MS" pitchFamily="66" charset="0"/>
                </a:rPr>
                <a:t>		= </a:t>
              </a:r>
              <a:r>
                <a:rPr lang="en-US" sz="1600" b="1" dirty="0"/>
                <a:t>⌊ log</a:t>
              </a:r>
              <a:r>
                <a:rPr lang="en-US" sz="1600" b="1" baseline="-25000" dirty="0"/>
                <a:t>2</a:t>
              </a:r>
              <a:r>
                <a:rPr lang="en-US" sz="1600" b="1" dirty="0">
                  <a:solidFill>
                    <a:srgbClr val="6600FF"/>
                  </a:solidFill>
                </a:rPr>
                <a:t>N </a:t>
              </a:r>
              <a:r>
                <a:rPr lang="en-US" sz="1600" b="1" dirty="0"/>
                <a:t>⌋ 	</a:t>
              </a:r>
              <a:r>
                <a:rPr lang="en-US" sz="1600" b="1" dirty="0">
                  <a:latin typeface="Comic Sans MS" pitchFamily="66" charset="0"/>
                </a:rPr>
                <a:t>→ O( </a:t>
              </a:r>
              <a:r>
                <a:rPr lang="en-US" sz="1600" b="1" dirty="0">
                  <a:solidFill>
                    <a:srgbClr val="FF0000"/>
                  </a:solidFill>
                  <a:latin typeface="Comic Sans MS" pitchFamily="66" charset="0"/>
                </a:rPr>
                <a:t>log</a:t>
              </a:r>
              <a:r>
                <a:rPr lang="en-US" sz="1600" b="1" baseline="-25000" dirty="0">
                  <a:solidFill>
                    <a:srgbClr val="FF0000"/>
                  </a:solidFill>
                  <a:latin typeface="Comic Sans MS" pitchFamily="66" charset="0"/>
                </a:rPr>
                <a:t>2</a:t>
              </a:r>
              <a:r>
                <a:rPr lang="en-US" sz="1600" b="1" dirty="0">
                  <a:solidFill>
                    <a:srgbClr val="FF0000"/>
                  </a:solidFill>
                  <a:latin typeface="Comic Sans MS" pitchFamily="66" charset="0"/>
                </a:rPr>
                <a:t>(N)</a:t>
              </a:r>
              <a:r>
                <a:rPr lang="en-US" sz="1600" b="1" dirty="0">
                  <a:latin typeface="Comic Sans MS" pitchFamily="66" charset="0"/>
                </a:rPr>
                <a:t>)</a:t>
              </a:r>
              <a:endParaRPr lang="en-US" sz="1600" b="1" dirty="0">
                <a:solidFill>
                  <a:prstClr val="black"/>
                </a:solidFill>
                <a:latin typeface="Comic Sans MS" pitchFamily="66" charset="0"/>
              </a:endParaRPr>
            </a:p>
          </p:txBody>
        </p:sp>
        <p:sp>
          <p:nvSpPr>
            <p:cNvPr id="152" name="Right Arrow 151"/>
            <p:cNvSpPr/>
            <p:nvPr/>
          </p:nvSpPr>
          <p:spPr>
            <a:xfrm>
              <a:off x="4038600" y="1774594"/>
              <a:ext cx="1143000" cy="456812"/>
            </a:xfrm>
            <a:prstGeom prst="rightArrow">
              <a:avLst/>
            </a:prstGeom>
            <a:noFill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=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2" grpId="0" animBg="1"/>
      <p:bldP spid="5156" grpId="0" animBg="1"/>
      <p:bldP spid="124" grpId="0" animBg="1"/>
      <p:bldP spid="13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1800" dirty="0"/>
              <a:t>Complete Binary Tree :  H and N</a:t>
            </a:r>
            <a:endParaRPr lang="th-TH" sz="1800" dirty="0"/>
          </a:p>
        </p:txBody>
      </p:sp>
      <p:sp>
        <p:nvSpPr>
          <p:cNvPr id="3" name="Rectangle 2"/>
          <p:cNvSpPr/>
          <p:nvPr/>
        </p:nvSpPr>
        <p:spPr>
          <a:xfrm>
            <a:off x="5117431" y="5034662"/>
            <a:ext cx="2277939" cy="338554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prstClr val="black"/>
                </a:solidFill>
                <a:latin typeface="Comic Sans MS" pitchFamily="66" charset="0"/>
              </a:rPr>
              <a:t>Log </a:t>
            </a:r>
            <a:r>
              <a:rPr lang="en-US" sz="1600" baseline="-25000" dirty="0">
                <a:solidFill>
                  <a:prstClr val="black"/>
                </a:solidFill>
                <a:latin typeface="Comic Sans MS" pitchFamily="66" charset="0"/>
              </a:rPr>
              <a:t>2 </a:t>
            </a:r>
            <a:r>
              <a:rPr lang="en-US" sz="1600" dirty="0">
                <a:solidFill>
                  <a:prstClr val="black"/>
                </a:solidFill>
                <a:latin typeface="Comic Sans MS" pitchFamily="66" charset="0"/>
              </a:rPr>
              <a:t>1,000,000  &lt;  20</a:t>
            </a:r>
          </a:p>
        </p:txBody>
      </p:sp>
      <p:sp>
        <p:nvSpPr>
          <p:cNvPr id="4" name="Rectangle 3"/>
          <p:cNvSpPr/>
          <p:nvPr/>
        </p:nvSpPr>
        <p:spPr>
          <a:xfrm>
            <a:off x="5852318" y="5601434"/>
            <a:ext cx="2232025" cy="707886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prstClr val="black"/>
                </a:solidFill>
                <a:latin typeface="Comic Sans MS" pitchFamily="66" charset="0"/>
              </a:rPr>
              <a:t>So</a:t>
            </a:r>
          </a:p>
          <a:p>
            <a:pPr marL="342900" indent="-342900" algn="ctr" fontAlgn="auto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prstClr val="black"/>
                </a:solidFill>
                <a:latin typeface="Comic Sans MS" pitchFamily="66" charset="0"/>
              </a:rPr>
              <a:t>Complete Binary Tree is an </a:t>
            </a:r>
            <a:r>
              <a:rPr lang="en-US" sz="1600" dirty="0">
                <a:solidFill>
                  <a:srgbClr val="C00000"/>
                </a:solidFill>
                <a:latin typeface="Comic Sans MS" pitchFamily="66" charset="0"/>
              </a:rPr>
              <a:t>ideal tree</a:t>
            </a:r>
          </a:p>
        </p:txBody>
      </p:sp>
      <p:grpSp>
        <p:nvGrpSpPr>
          <p:cNvPr id="6" name="Group 118"/>
          <p:cNvGrpSpPr>
            <a:grpSpLocks/>
          </p:cNvGrpSpPr>
          <p:nvPr/>
        </p:nvGrpSpPr>
        <p:grpSpPr bwMode="auto">
          <a:xfrm>
            <a:off x="6019006" y="1947008"/>
            <a:ext cx="1754188" cy="1071563"/>
            <a:chOff x="4769215" y="2133600"/>
            <a:chExt cx="1754429" cy="1071563"/>
          </a:xfrm>
        </p:grpSpPr>
        <p:sp>
          <p:nvSpPr>
            <p:cNvPr id="13" name="Oval 12"/>
            <p:cNvSpPr/>
            <p:nvPr/>
          </p:nvSpPr>
          <p:spPr>
            <a:xfrm>
              <a:off x="4883531" y="2743200"/>
              <a:ext cx="179413" cy="179388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000" dirty="0">
                  <a:latin typeface="Arial Narrow" pitchFamily="34" charset="0"/>
                </a:rPr>
                <a:t>4</a:t>
              </a:r>
              <a:endParaRPr lang="th-TH" sz="1000" dirty="0">
                <a:latin typeface="Arial Narrow" pitchFamily="34" charset="0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5024838" y="3021013"/>
              <a:ext cx="181000" cy="17938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000" dirty="0">
                  <a:latin typeface="Arial Narrow" pitchFamily="34" charset="0"/>
                </a:rPr>
                <a:t>9</a:t>
              </a:r>
              <a:endParaRPr lang="th-TH" sz="1000" dirty="0">
                <a:latin typeface="Arial Narrow" pitchFamily="34" charset="0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4769215" y="3021013"/>
              <a:ext cx="179413" cy="17938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000" dirty="0">
                  <a:latin typeface="Arial Narrow" pitchFamily="34" charset="0"/>
                </a:rPr>
                <a:t>8</a:t>
              </a:r>
              <a:endParaRPr lang="th-TH" sz="1000" dirty="0">
                <a:latin typeface="Arial Narrow" pitchFamily="34" charset="0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5250294" y="3025775"/>
              <a:ext cx="179412" cy="179388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000" dirty="0">
                  <a:latin typeface="Arial Narrow" pitchFamily="34" charset="0"/>
                </a:rPr>
                <a:t>10</a:t>
              </a:r>
              <a:endParaRPr lang="th-TH" sz="1000" dirty="0">
                <a:latin typeface="Arial Narrow" pitchFamily="34" charset="0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5364610" y="2747963"/>
              <a:ext cx="179412" cy="17938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000" dirty="0">
                  <a:latin typeface="Arial Narrow" pitchFamily="34" charset="0"/>
                </a:rPr>
                <a:t>5</a:t>
              </a:r>
              <a:endParaRPr lang="th-TH" sz="1000" dirty="0">
                <a:latin typeface="Arial Narrow" pitchFamily="34" charset="0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5139154" y="2438400"/>
              <a:ext cx="181000" cy="179388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000" dirty="0">
                  <a:latin typeface="Arial Narrow" pitchFamily="34" charset="0"/>
                </a:rPr>
                <a:t>2</a:t>
              </a:r>
              <a:endParaRPr lang="th-TH" sz="1000" dirty="0">
                <a:latin typeface="Arial Narrow" pitchFamily="34" charset="0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5628171" y="2133600"/>
              <a:ext cx="181000" cy="179388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000" dirty="0">
                  <a:latin typeface="Arial Narrow" pitchFamily="34" charset="0"/>
                </a:rPr>
                <a:t>1</a:t>
              </a:r>
              <a:endParaRPr lang="th-TH" sz="1000" dirty="0">
                <a:latin typeface="Arial Narrow" pitchFamily="34" charset="0"/>
              </a:endParaRPr>
            </a:p>
          </p:txBody>
        </p:sp>
        <p:cxnSp>
          <p:nvCxnSpPr>
            <p:cNvPr id="47" name="Straight Connector 46"/>
            <p:cNvCxnSpPr>
              <a:stCxn id="15" idx="0"/>
              <a:endCxn id="13" idx="3"/>
            </p:cNvCxnSpPr>
            <p:nvPr/>
          </p:nvCxnSpPr>
          <p:spPr>
            <a:xfrm rot="5400000" flipH="1" flipV="1">
              <a:off x="4823206" y="2933698"/>
              <a:ext cx="123825" cy="50807"/>
            </a:xfrm>
            <a:prstGeom prst="lin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48" name="Straight Connector 47"/>
            <p:cNvCxnSpPr>
              <a:stCxn id="22" idx="0"/>
              <a:endCxn id="23" idx="3"/>
            </p:cNvCxnSpPr>
            <p:nvPr/>
          </p:nvCxnSpPr>
          <p:spPr>
            <a:xfrm rot="5400000" flipH="1" flipV="1">
              <a:off x="5304284" y="2938460"/>
              <a:ext cx="123825" cy="50807"/>
            </a:xfrm>
            <a:prstGeom prst="lin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51" name="Straight Connector 50"/>
            <p:cNvCxnSpPr>
              <a:stCxn id="14" idx="0"/>
              <a:endCxn id="13" idx="5"/>
            </p:cNvCxnSpPr>
            <p:nvPr/>
          </p:nvCxnSpPr>
          <p:spPr>
            <a:xfrm rot="16200000" flipV="1">
              <a:off x="5014526" y="2920202"/>
              <a:ext cx="123825" cy="77798"/>
            </a:xfrm>
            <a:prstGeom prst="lin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81" name="Straight Connector 80"/>
            <p:cNvCxnSpPr>
              <a:stCxn id="13" idx="0"/>
              <a:endCxn id="34" idx="3"/>
            </p:cNvCxnSpPr>
            <p:nvPr/>
          </p:nvCxnSpPr>
          <p:spPr>
            <a:xfrm rot="5400000" flipH="1" flipV="1">
              <a:off x="4994682" y="2571737"/>
              <a:ext cx="150812" cy="192113"/>
            </a:xfrm>
            <a:prstGeom prst="lin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82" name="Straight Connector 81"/>
            <p:cNvCxnSpPr>
              <a:stCxn id="34" idx="5"/>
              <a:endCxn id="23" idx="0"/>
            </p:cNvCxnSpPr>
            <p:nvPr/>
          </p:nvCxnSpPr>
          <p:spPr>
            <a:xfrm rot="16200000" flipH="1">
              <a:off x="5296348" y="2589202"/>
              <a:ext cx="155575" cy="161947"/>
            </a:xfrm>
            <a:prstGeom prst="lin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93" name="Straight Connector 92"/>
            <p:cNvCxnSpPr>
              <a:stCxn id="34" idx="0"/>
              <a:endCxn id="41" idx="3"/>
            </p:cNvCxnSpPr>
            <p:nvPr/>
          </p:nvCxnSpPr>
          <p:spPr>
            <a:xfrm rot="5400000" flipH="1" flipV="1">
              <a:off x="5365414" y="2150239"/>
              <a:ext cx="152400" cy="423921"/>
            </a:xfrm>
            <a:prstGeom prst="lin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97" name="Straight Connector 96"/>
            <p:cNvCxnSpPr>
              <a:stCxn id="41" idx="5"/>
              <a:endCxn id="109" idx="0"/>
            </p:cNvCxnSpPr>
            <p:nvPr/>
          </p:nvCxnSpPr>
          <p:spPr>
            <a:xfrm rot="16200000" flipH="1">
              <a:off x="5919527" y="2148652"/>
              <a:ext cx="152400" cy="427097"/>
            </a:xfrm>
            <a:prstGeom prst="lin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</p:cxnSp>
        <p:sp>
          <p:nvSpPr>
            <p:cNvPr id="103" name="Oval 102"/>
            <p:cNvSpPr/>
            <p:nvPr/>
          </p:nvSpPr>
          <p:spPr>
            <a:xfrm>
              <a:off x="5863153" y="2743200"/>
              <a:ext cx="179412" cy="179388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000" dirty="0">
                  <a:latin typeface="Arial Narrow" pitchFamily="34" charset="0"/>
                </a:rPr>
                <a:t>6</a:t>
              </a:r>
              <a:endParaRPr lang="th-TH" sz="1000" dirty="0">
                <a:latin typeface="Arial Narrow" pitchFamily="34" charset="0"/>
              </a:endParaRPr>
            </a:p>
          </p:txBody>
        </p:sp>
        <p:sp>
          <p:nvSpPr>
            <p:cNvPr id="107" name="Oval 106"/>
            <p:cNvSpPr/>
            <p:nvPr/>
          </p:nvSpPr>
          <p:spPr>
            <a:xfrm>
              <a:off x="6344231" y="2747963"/>
              <a:ext cx="179413" cy="179387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000" dirty="0">
                  <a:latin typeface="Arial Narrow" pitchFamily="34" charset="0"/>
                </a:rPr>
                <a:t>7</a:t>
              </a:r>
              <a:endParaRPr lang="th-TH" sz="1000" dirty="0">
                <a:latin typeface="Arial Narrow" pitchFamily="34" charset="0"/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6118775" y="2438400"/>
              <a:ext cx="179413" cy="179388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000" dirty="0">
                  <a:latin typeface="Arial Narrow" pitchFamily="34" charset="0"/>
                </a:rPr>
                <a:t>3</a:t>
              </a:r>
              <a:endParaRPr lang="th-TH" sz="1000" dirty="0">
                <a:latin typeface="Arial Narrow" pitchFamily="34" charset="0"/>
              </a:endParaRPr>
            </a:p>
          </p:txBody>
        </p:sp>
        <p:cxnSp>
          <p:nvCxnSpPr>
            <p:cNvPr id="114" name="Straight Connector 113"/>
            <p:cNvCxnSpPr>
              <a:stCxn id="103" idx="0"/>
              <a:endCxn id="109" idx="3"/>
            </p:cNvCxnSpPr>
            <p:nvPr/>
          </p:nvCxnSpPr>
          <p:spPr>
            <a:xfrm rot="5400000" flipH="1" flipV="1">
              <a:off x="5973511" y="2570943"/>
              <a:ext cx="150812" cy="193702"/>
            </a:xfrm>
            <a:prstGeom prst="lin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</p:cxnSp>
        <p:cxnSp>
          <p:nvCxnSpPr>
            <p:cNvPr id="115" name="Straight Connector 114"/>
            <p:cNvCxnSpPr>
              <a:stCxn id="109" idx="5"/>
              <a:endCxn id="107" idx="0"/>
            </p:cNvCxnSpPr>
            <p:nvPr/>
          </p:nvCxnSpPr>
          <p:spPr>
            <a:xfrm rot="16200000" flipH="1">
              <a:off x="6275177" y="2589996"/>
              <a:ext cx="155575" cy="160359"/>
            </a:xfrm>
            <a:prstGeom prst="lin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</p:cxnSp>
      </p:grpSp>
      <p:sp>
        <p:nvSpPr>
          <p:cNvPr id="120" name="Rectangle 119"/>
          <p:cNvSpPr/>
          <p:nvPr/>
        </p:nvSpPr>
        <p:spPr>
          <a:xfrm>
            <a:off x="2278833" y="699005"/>
            <a:ext cx="4514873" cy="1034129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prstClr val="black"/>
                </a:solidFill>
                <a:latin typeface="Comic Sans MS" pitchFamily="66" charset="0"/>
              </a:rPr>
              <a:t>How can 10 nodes in a binary tree has 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solidFill>
                  <a:prstClr val="black"/>
                </a:solidFill>
                <a:latin typeface="Comic Sans MS" pitchFamily="66" charset="0"/>
              </a:rPr>
              <a:t>longest search path ?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solidFill>
                  <a:prstClr val="black"/>
                </a:solidFill>
                <a:latin typeface="Comic Sans MS" pitchFamily="66" charset="0"/>
              </a:rPr>
              <a:t>shortest search path ?</a:t>
            </a:r>
          </a:p>
        </p:txBody>
      </p:sp>
      <p:sp>
        <p:nvSpPr>
          <p:cNvPr id="200" name="Rectangle 199"/>
          <p:cNvSpPr/>
          <p:nvPr/>
        </p:nvSpPr>
        <p:spPr bwMode="auto">
          <a:xfrm>
            <a:off x="1171160" y="3266023"/>
            <a:ext cx="3075846" cy="1138773"/>
          </a:xfrm>
          <a:prstGeom prst="rect">
            <a:avLst/>
          </a:prstGeom>
          <a:solidFill>
            <a:srgbClr val="F5EBFF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rgbClr val="6600FF"/>
                </a:solidFill>
                <a:latin typeface="Comic Sans MS" pitchFamily="66" charset="0"/>
              </a:rPr>
              <a:t>Worst Case Height</a:t>
            </a: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dirty="0">
                <a:solidFill>
                  <a:schemeClr val="tx1"/>
                </a:solidFill>
              </a:rPr>
              <a:t>Like Linked list </a:t>
            </a:r>
            <a:r>
              <a:rPr lang="en-US" sz="2000" dirty="0">
                <a:solidFill>
                  <a:srgbClr val="6600FF"/>
                </a:solidFill>
              </a:rPr>
              <a:t>:  </a:t>
            </a:r>
            <a:r>
              <a:rPr lang="en-US" sz="2000" b="1" dirty="0">
                <a:solidFill>
                  <a:srgbClr val="FF0000"/>
                </a:solidFill>
              </a:rPr>
              <a:t>H</a:t>
            </a:r>
            <a:r>
              <a:rPr lang="en-US" sz="2000" b="1" dirty="0">
                <a:solidFill>
                  <a:prstClr val="black"/>
                </a:solidFill>
              </a:rPr>
              <a:t> </a:t>
            </a:r>
            <a:r>
              <a:rPr lang="en-US" sz="2000" b="1" dirty="0">
                <a:solidFill>
                  <a:schemeClr val="tx1"/>
                </a:solidFill>
              </a:rPr>
              <a:t>= </a:t>
            </a:r>
            <a:r>
              <a:rPr lang="en-US" sz="2000" dirty="0"/>
              <a:t>N – 1</a:t>
            </a:r>
          </a:p>
          <a:p>
            <a:pPr marL="342900" indent="-342900" algn="ctr">
              <a:spcBef>
                <a:spcPct val="20000"/>
              </a:spcBef>
              <a:defRPr/>
            </a:pPr>
            <a:r>
              <a:rPr lang="en-US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O(</a:t>
            </a:r>
            <a:r>
              <a:rPr 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</a:t>
            </a:r>
            <a:r>
              <a:rPr lang="en-US" sz="20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6600FF"/>
                </a:solidFill>
              </a:rPr>
              <a:t> 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1093222" y="4998737"/>
            <a:ext cx="4038600" cy="381000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rgbClr val="0070C0"/>
                </a:solidFill>
                <a:latin typeface="Comic Sans MS" pitchFamily="66" charset="0"/>
              </a:rPr>
              <a:t>How much different  </a:t>
            </a:r>
            <a:r>
              <a:rPr lang="en-US" sz="1800" dirty="0">
                <a:solidFill>
                  <a:prstClr val="black"/>
                </a:solidFill>
                <a:latin typeface="Comic Sans MS" pitchFamily="66" charset="0"/>
              </a:rPr>
              <a:t>N  </a:t>
            </a:r>
            <a:r>
              <a:rPr lang="en-US" sz="1800" dirty="0">
                <a:solidFill>
                  <a:srgbClr val="0070C0"/>
                </a:solidFill>
                <a:latin typeface="Comic Sans MS" pitchFamily="66" charset="0"/>
              </a:rPr>
              <a:t>vs </a:t>
            </a:r>
            <a:r>
              <a:rPr lang="en-US" sz="1800" dirty="0">
                <a:solidFill>
                  <a:prstClr val="black"/>
                </a:solidFill>
                <a:latin typeface="Comic Sans MS" pitchFamily="66" charset="0"/>
              </a:rPr>
              <a:t> log</a:t>
            </a:r>
            <a:r>
              <a:rPr lang="en-US" sz="1800" baseline="-25000" dirty="0">
                <a:solidFill>
                  <a:prstClr val="black"/>
                </a:solidFill>
                <a:latin typeface="Comic Sans MS" pitchFamily="66" charset="0"/>
              </a:rPr>
              <a:t>2</a:t>
            </a:r>
            <a:r>
              <a:rPr lang="en-US" sz="1800" dirty="0">
                <a:solidFill>
                  <a:prstClr val="black"/>
                </a:solidFill>
                <a:latin typeface="Comic Sans MS" pitchFamily="66" charset="0"/>
              </a:rPr>
              <a:t>N </a:t>
            </a:r>
            <a:r>
              <a:rPr lang="en-US" sz="1800" dirty="0">
                <a:solidFill>
                  <a:srgbClr val="0070C0"/>
                </a:solidFill>
                <a:latin typeface="Comic Sans MS" pitchFamily="66" charset="0"/>
              </a:rPr>
              <a:t>?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131822" y="3330785"/>
            <a:ext cx="3914691" cy="1286506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spcBef>
                <a:spcPct val="20000"/>
              </a:spcBef>
              <a:defRPr/>
            </a:pPr>
            <a:r>
              <a:rPr lang="en-US" sz="2000" dirty="0">
                <a:solidFill>
                  <a:srgbClr val="6600FF"/>
                </a:solidFill>
                <a:latin typeface="Comic Sans MS" pitchFamily="66" charset="0"/>
              </a:rPr>
              <a:t>Best Case Height</a:t>
            </a:r>
            <a:endParaRPr lang="en-US" sz="2000" b="1" dirty="0">
              <a:solidFill>
                <a:srgbClr val="C00000"/>
              </a:solidFill>
            </a:endParaRP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rgbClr val="C00000"/>
                </a:solidFill>
              </a:rPr>
              <a:t>Complete</a:t>
            </a:r>
            <a:r>
              <a:rPr lang="en-US" sz="1600" b="1" dirty="0">
                <a:solidFill>
                  <a:schemeClr val="tx1"/>
                </a:solidFill>
              </a:rPr>
              <a:t> Binary Tree</a:t>
            </a:r>
            <a:r>
              <a:rPr lang="en-US" sz="1600" b="1" dirty="0">
                <a:solidFill>
                  <a:srgbClr val="0000FF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of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b="1" dirty="0">
                <a:solidFill>
                  <a:srgbClr val="6600FF"/>
                </a:solidFill>
              </a:rPr>
              <a:t>N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nodes height </a:t>
            </a:r>
            <a:r>
              <a:rPr lang="en-US" sz="1600" b="1" dirty="0">
                <a:solidFill>
                  <a:srgbClr val="FF0000"/>
                </a:solidFill>
              </a:rPr>
              <a:t>H</a:t>
            </a:r>
            <a:r>
              <a:rPr lang="en-US" sz="1600" dirty="0">
                <a:solidFill>
                  <a:schemeClr val="tx1"/>
                </a:solidFill>
              </a:rPr>
              <a:t> :</a:t>
            </a:r>
            <a:endParaRPr lang="en-US" sz="1600" b="1" dirty="0">
              <a:solidFill>
                <a:schemeClr val="tx1"/>
              </a:solidFill>
            </a:endParaRP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rgbClr val="FF0000"/>
                </a:solidFill>
              </a:rPr>
              <a:t>        H</a:t>
            </a:r>
            <a:r>
              <a:rPr lang="en-US" sz="1600" b="1" dirty="0">
                <a:solidFill>
                  <a:prstClr val="black"/>
                </a:solidFill>
              </a:rPr>
              <a:t> </a:t>
            </a:r>
            <a:r>
              <a:rPr lang="en-US" sz="1600" b="1" dirty="0">
                <a:solidFill>
                  <a:schemeClr val="tx1"/>
                </a:solidFill>
              </a:rPr>
              <a:t>= </a:t>
            </a:r>
            <a:r>
              <a:rPr lang="en-US" sz="1600" b="1" dirty="0">
                <a:solidFill>
                  <a:srgbClr val="FF0000"/>
                </a:solidFill>
              </a:rPr>
              <a:t>D</a:t>
            </a:r>
            <a:r>
              <a:rPr lang="en-US" sz="1600" b="1" dirty="0">
                <a:solidFill>
                  <a:schemeClr val="tx1"/>
                </a:solidFill>
              </a:rPr>
              <a:t> = ⌈ </a:t>
            </a:r>
            <a:r>
              <a:rPr lang="en-US" sz="1600" b="1" dirty="0"/>
              <a:t>log</a:t>
            </a:r>
            <a:r>
              <a:rPr lang="en-US" sz="1600" b="1" baseline="-25000" dirty="0"/>
              <a:t>2</a:t>
            </a:r>
            <a:r>
              <a:rPr lang="en-US" sz="1600" b="1" dirty="0"/>
              <a:t> (</a:t>
            </a:r>
            <a:r>
              <a:rPr lang="en-US" sz="1600" b="1" dirty="0">
                <a:solidFill>
                  <a:srgbClr val="6600FF"/>
                </a:solidFill>
              </a:rPr>
              <a:t>N</a:t>
            </a:r>
            <a:r>
              <a:rPr lang="en-US" sz="1600" b="1" dirty="0"/>
              <a:t>+1) –1 ⌉ </a:t>
            </a:r>
            <a:r>
              <a:rPr lang="en-US" sz="1600" b="1" dirty="0">
                <a:solidFill>
                  <a:schemeClr val="tx1"/>
                </a:solidFill>
              </a:rPr>
              <a:t>= ⌊ </a:t>
            </a:r>
            <a:r>
              <a:rPr lang="en-US" sz="1600" b="1" dirty="0"/>
              <a:t>log</a:t>
            </a:r>
            <a:r>
              <a:rPr lang="en-US" sz="1600" b="1" baseline="-25000" dirty="0"/>
              <a:t>2</a:t>
            </a:r>
            <a:r>
              <a:rPr lang="en-US" sz="1600" b="1" dirty="0">
                <a:solidFill>
                  <a:srgbClr val="6600FF"/>
                </a:solidFill>
              </a:rPr>
              <a:t>N </a:t>
            </a:r>
            <a:r>
              <a:rPr lang="en-US" sz="1600" b="1" dirty="0">
                <a:solidFill>
                  <a:schemeClr val="tx1"/>
                </a:solidFill>
              </a:rPr>
              <a:t>⌋</a:t>
            </a:r>
          </a:p>
          <a:p>
            <a:pPr marL="342900" indent="-342900" algn="ctr">
              <a:spcBef>
                <a:spcPct val="20000"/>
              </a:spcBef>
              <a:defRPr/>
            </a:pPr>
            <a:r>
              <a:rPr lang="en-US" sz="16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O(log </a:t>
            </a:r>
            <a:r>
              <a:rPr lang="en-US" sz="1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</a:t>
            </a:r>
            <a:r>
              <a:rPr lang="en-US" sz="16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th-TH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419511" y="1962609"/>
            <a:ext cx="620005" cy="2557465"/>
            <a:chOff x="427037" y="1866184"/>
            <a:chExt cx="792805" cy="2847103"/>
          </a:xfrm>
        </p:grpSpPr>
        <p:grpSp>
          <p:nvGrpSpPr>
            <p:cNvPr id="145" name="Group 85"/>
            <p:cNvGrpSpPr>
              <a:grpSpLocks/>
            </p:cNvGrpSpPr>
            <p:nvPr/>
          </p:nvGrpSpPr>
          <p:grpSpPr bwMode="auto">
            <a:xfrm>
              <a:off x="686441" y="1866184"/>
              <a:ext cx="533401" cy="1358900"/>
              <a:chOff x="4114800" y="3088483"/>
              <a:chExt cx="587815" cy="1595435"/>
            </a:xfrm>
          </p:grpSpPr>
          <p:sp>
            <p:nvSpPr>
              <p:cNvPr id="146" name="Oval 145"/>
              <p:cNvSpPr/>
              <p:nvPr/>
            </p:nvSpPr>
            <p:spPr bwMode="auto">
              <a:xfrm>
                <a:off x="4288695" y="3088483"/>
                <a:ext cx="206960" cy="187924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100" b="1" dirty="0">
                    <a:latin typeface="Arial Narrow" pitchFamily="34" charset="0"/>
                  </a:rPr>
                  <a:t>1</a:t>
                </a:r>
                <a:endParaRPr lang="th-TH" sz="1100" b="1" dirty="0">
                  <a:latin typeface="Arial Narrow" pitchFamily="34" charset="0"/>
                </a:endParaRPr>
              </a:p>
            </p:txBody>
          </p:sp>
          <p:sp>
            <p:nvSpPr>
              <p:cNvPr id="147" name="Oval 146"/>
              <p:cNvSpPr/>
              <p:nvPr/>
            </p:nvSpPr>
            <p:spPr bwMode="auto">
              <a:xfrm>
                <a:off x="4114800" y="3428536"/>
                <a:ext cx="206960" cy="189202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100" b="1" dirty="0">
                    <a:latin typeface="Arial Narrow" pitchFamily="34" charset="0"/>
                  </a:rPr>
                  <a:t>2</a:t>
                </a:r>
                <a:endParaRPr lang="th-TH" sz="1100" b="1" dirty="0">
                  <a:latin typeface="Arial Narrow" pitchFamily="34" charset="0"/>
                </a:endParaRPr>
              </a:p>
            </p:txBody>
          </p:sp>
          <p:sp>
            <p:nvSpPr>
              <p:cNvPr id="148" name="Oval 147"/>
              <p:cNvSpPr/>
              <p:nvPr/>
            </p:nvSpPr>
            <p:spPr bwMode="auto">
              <a:xfrm>
                <a:off x="4288695" y="3789043"/>
                <a:ext cx="206960" cy="189202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100" b="1" dirty="0">
                    <a:latin typeface="Arial Narrow" pitchFamily="34" charset="0"/>
                  </a:rPr>
                  <a:t>3</a:t>
                </a:r>
                <a:endParaRPr lang="th-TH" sz="1100" b="1" dirty="0">
                  <a:latin typeface="Arial Narrow" pitchFamily="34" charset="0"/>
                </a:endParaRPr>
              </a:p>
            </p:txBody>
          </p:sp>
          <p:cxnSp>
            <p:nvCxnSpPr>
              <p:cNvPr id="149" name="Straight Connector 148"/>
              <p:cNvCxnSpPr>
                <a:stCxn id="147" idx="0"/>
                <a:endCxn id="146" idx="4"/>
              </p:cNvCxnSpPr>
              <p:nvPr/>
            </p:nvCxnSpPr>
            <p:spPr bwMode="auto">
              <a:xfrm flipV="1">
                <a:off x="4217668" y="3276407"/>
                <a:ext cx="175120" cy="15212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>
                <a:stCxn id="147" idx="5"/>
                <a:endCxn id="148" idx="0"/>
              </p:cNvCxnSpPr>
              <p:nvPr/>
            </p:nvCxnSpPr>
            <p:spPr bwMode="auto">
              <a:xfrm>
                <a:off x="4291144" y="3589613"/>
                <a:ext cx="101643" cy="199429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1" name="Oval 150"/>
              <p:cNvSpPr/>
              <p:nvPr/>
            </p:nvSpPr>
            <p:spPr bwMode="auto">
              <a:xfrm>
                <a:off x="4495656" y="4175117"/>
                <a:ext cx="206959" cy="189202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100" b="1" dirty="0">
                    <a:latin typeface="Arial Narrow" pitchFamily="34" charset="0"/>
                  </a:rPr>
                  <a:t>4</a:t>
                </a:r>
                <a:endParaRPr lang="th-TH" sz="1100" b="1" dirty="0">
                  <a:latin typeface="Arial Narrow" pitchFamily="34" charset="0"/>
                </a:endParaRPr>
              </a:p>
            </p:txBody>
          </p:sp>
          <p:sp>
            <p:nvSpPr>
              <p:cNvPr id="152" name="Oval 151"/>
              <p:cNvSpPr/>
              <p:nvPr/>
            </p:nvSpPr>
            <p:spPr bwMode="auto">
              <a:xfrm>
                <a:off x="4266652" y="4495995"/>
                <a:ext cx="206960" cy="187923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100" b="1" dirty="0">
                    <a:latin typeface="Arial Narrow" pitchFamily="34" charset="0"/>
                  </a:rPr>
                  <a:t>5</a:t>
                </a:r>
                <a:endParaRPr lang="th-TH" sz="1100" b="1" dirty="0">
                  <a:latin typeface="Arial Narrow" pitchFamily="34" charset="0"/>
                </a:endParaRPr>
              </a:p>
            </p:txBody>
          </p:sp>
          <p:cxnSp>
            <p:nvCxnSpPr>
              <p:cNvPr id="153" name="Straight Connector 152"/>
              <p:cNvCxnSpPr>
                <a:stCxn id="151" idx="3"/>
                <a:endCxn id="152" idx="0"/>
              </p:cNvCxnSpPr>
              <p:nvPr/>
            </p:nvCxnSpPr>
            <p:spPr bwMode="auto">
              <a:xfrm flipH="1">
                <a:off x="4370745" y="4336195"/>
                <a:ext cx="155526" cy="159800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>
                <a:stCxn id="151" idx="0"/>
                <a:endCxn id="148" idx="5"/>
              </p:cNvCxnSpPr>
              <p:nvPr/>
            </p:nvCxnSpPr>
            <p:spPr bwMode="auto">
              <a:xfrm flipH="1" flipV="1">
                <a:off x="4465040" y="3950120"/>
                <a:ext cx="134708" cy="224997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5" name="Group 85"/>
            <p:cNvGrpSpPr>
              <a:grpSpLocks/>
            </p:cNvGrpSpPr>
            <p:nvPr/>
          </p:nvGrpSpPr>
          <p:grpSpPr bwMode="auto">
            <a:xfrm>
              <a:off x="427037" y="3354387"/>
              <a:ext cx="533401" cy="1358900"/>
              <a:chOff x="4114800" y="3088483"/>
              <a:chExt cx="587815" cy="1595435"/>
            </a:xfrm>
          </p:grpSpPr>
          <p:sp>
            <p:nvSpPr>
              <p:cNvPr id="156" name="Oval 155"/>
              <p:cNvSpPr/>
              <p:nvPr/>
            </p:nvSpPr>
            <p:spPr bwMode="auto">
              <a:xfrm>
                <a:off x="4288695" y="3088483"/>
                <a:ext cx="206960" cy="187924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100" b="1" dirty="0">
                    <a:latin typeface="Arial Narrow" pitchFamily="34" charset="0"/>
                  </a:rPr>
                  <a:t>6</a:t>
                </a:r>
                <a:endParaRPr lang="th-TH" sz="1100" b="1" dirty="0">
                  <a:latin typeface="Arial Narrow" pitchFamily="34" charset="0"/>
                </a:endParaRPr>
              </a:p>
            </p:txBody>
          </p:sp>
          <p:sp>
            <p:nvSpPr>
              <p:cNvPr id="157" name="Oval 156"/>
              <p:cNvSpPr/>
              <p:nvPr/>
            </p:nvSpPr>
            <p:spPr bwMode="auto">
              <a:xfrm>
                <a:off x="4114800" y="3428536"/>
                <a:ext cx="206960" cy="189202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100" b="1" dirty="0">
                    <a:latin typeface="Arial Narrow" pitchFamily="34" charset="0"/>
                  </a:rPr>
                  <a:t>7</a:t>
                </a:r>
                <a:endParaRPr lang="th-TH" sz="1100" b="1" dirty="0">
                  <a:latin typeface="Arial Narrow" pitchFamily="34" charset="0"/>
                </a:endParaRPr>
              </a:p>
            </p:txBody>
          </p:sp>
          <p:sp>
            <p:nvSpPr>
              <p:cNvPr id="158" name="Oval 157"/>
              <p:cNvSpPr/>
              <p:nvPr/>
            </p:nvSpPr>
            <p:spPr bwMode="auto">
              <a:xfrm>
                <a:off x="4288695" y="3789043"/>
                <a:ext cx="206960" cy="189202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100" b="1" dirty="0">
                    <a:latin typeface="Arial Narrow" pitchFamily="34" charset="0"/>
                  </a:rPr>
                  <a:t>8</a:t>
                </a:r>
                <a:endParaRPr lang="th-TH" sz="1100" b="1" dirty="0">
                  <a:latin typeface="Arial Narrow" pitchFamily="34" charset="0"/>
                </a:endParaRPr>
              </a:p>
            </p:txBody>
          </p:sp>
          <p:cxnSp>
            <p:nvCxnSpPr>
              <p:cNvPr id="159" name="Straight Connector 158"/>
              <p:cNvCxnSpPr>
                <a:stCxn id="157" idx="0"/>
                <a:endCxn id="156" idx="4"/>
              </p:cNvCxnSpPr>
              <p:nvPr/>
            </p:nvCxnSpPr>
            <p:spPr bwMode="auto">
              <a:xfrm flipV="1">
                <a:off x="4217668" y="3276407"/>
                <a:ext cx="175120" cy="152128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/>
              <p:cNvCxnSpPr>
                <a:stCxn id="157" idx="5"/>
                <a:endCxn id="158" idx="0"/>
              </p:cNvCxnSpPr>
              <p:nvPr/>
            </p:nvCxnSpPr>
            <p:spPr bwMode="auto">
              <a:xfrm>
                <a:off x="4291144" y="3589613"/>
                <a:ext cx="101643" cy="199429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Oval 160"/>
              <p:cNvSpPr/>
              <p:nvPr/>
            </p:nvSpPr>
            <p:spPr bwMode="auto">
              <a:xfrm>
                <a:off x="4495656" y="4175117"/>
                <a:ext cx="206959" cy="189202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100" b="1" dirty="0">
                    <a:latin typeface="Arial Narrow" pitchFamily="34" charset="0"/>
                  </a:rPr>
                  <a:t>9</a:t>
                </a:r>
                <a:endParaRPr lang="th-TH" sz="1100" b="1" dirty="0">
                  <a:latin typeface="Arial Narrow" pitchFamily="34" charset="0"/>
                </a:endParaRPr>
              </a:p>
            </p:txBody>
          </p:sp>
          <p:sp>
            <p:nvSpPr>
              <p:cNvPr id="162" name="Oval 161"/>
              <p:cNvSpPr/>
              <p:nvPr/>
            </p:nvSpPr>
            <p:spPr bwMode="auto">
              <a:xfrm>
                <a:off x="4266652" y="4495995"/>
                <a:ext cx="206960" cy="187923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800" b="1" dirty="0">
                    <a:latin typeface="Arial Narrow" pitchFamily="34" charset="0"/>
                  </a:rPr>
                  <a:t>10</a:t>
                </a:r>
                <a:endParaRPr lang="th-TH" sz="800" b="1" dirty="0">
                  <a:latin typeface="Arial Narrow" pitchFamily="34" charset="0"/>
                </a:endParaRPr>
              </a:p>
            </p:txBody>
          </p:sp>
          <p:cxnSp>
            <p:nvCxnSpPr>
              <p:cNvPr id="163" name="Straight Connector 162"/>
              <p:cNvCxnSpPr>
                <a:stCxn id="161" idx="3"/>
                <a:endCxn id="162" idx="0"/>
              </p:cNvCxnSpPr>
              <p:nvPr/>
            </p:nvCxnSpPr>
            <p:spPr bwMode="auto">
              <a:xfrm flipH="1">
                <a:off x="4370745" y="4336195"/>
                <a:ext cx="155526" cy="159800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>
                <a:stCxn id="161" idx="0"/>
                <a:endCxn id="158" idx="5"/>
              </p:cNvCxnSpPr>
              <p:nvPr/>
            </p:nvCxnSpPr>
            <p:spPr bwMode="auto">
              <a:xfrm flipH="1" flipV="1">
                <a:off x="4465040" y="3950120"/>
                <a:ext cx="134708" cy="224997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5" name="Straight Connector 164"/>
            <p:cNvCxnSpPr>
              <a:stCxn id="152" idx="3"/>
              <a:endCxn id="156" idx="0"/>
            </p:cNvCxnSpPr>
            <p:nvPr/>
          </p:nvCxnSpPr>
          <p:spPr bwMode="auto">
            <a:xfrm flipH="1">
              <a:off x="678736" y="3201643"/>
              <a:ext cx="173003" cy="152744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200" grpId="0" animBg="1"/>
      <p:bldP spid="210" grpId="0" animBg="1"/>
      <p:bldP spid="5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Full (proper, strictly, 2-tree) BinaryTree</a:t>
            </a:r>
            <a:endParaRPr lang="th-TH" dirty="0"/>
          </a:p>
        </p:txBody>
      </p:sp>
      <p:sp>
        <p:nvSpPr>
          <p:cNvPr id="80" name="Text Box 23"/>
          <p:cNvSpPr txBox="1">
            <a:spLocks noChangeArrowheads="1"/>
          </p:cNvSpPr>
          <p:nvPr/>
        </p:nvSpPr>
        <p:spPr bwMode="auto">
          <a:xfrm>
            <a:off x="457200" y="990600"/>
            <a:ext cx="3581400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2000" dirty="0">
                <a:solidFill>
                  <a:srgbClr val="009E47"/>
                </a:solidFill>
              </a:rPr>
              <a:t>Full Node </a:t>
            </a:r>
            <a:r>
              <a:rPr lang="en-US" sz="2000" dirty="0">
                <a:solidFill>
                  <a:schemeClr val="tx1"/>
                </a:solidFill>
              </a:rPr>
              <a:t>= node with 2 children</a:t>
            </a:r>
          </a:p>
        </p:txBody>
      </p:sp>
      <p:sp>
        <p:nvSpPr>
          <p:cNvPr id="212" name="Text Box 23"/>
          <p:cNvSpPr txBox="1">
            <a:spLocks noChangeArrowheads="1"/>
          </p:cNvSpPr>
          <p:nvPr/>
        </p:nvSpPr>
        <p:spPr bwMode="auto">
          <a:xfrm>
            <a:off x="457200" y="1463675"/>
            <a:ext cx="2971800" cy="708025"/>
          </a:xfrm>
          <a:prstGeom prst="rect">
            <a:avLst/>
          </a:prstGeom>
          <a:solidFill>
            <a:srgbClr val="F5EBFF"/>
          </a:solidFill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rgbClr val="0000FF"/>
                </a:solidFill>
              </a:rPr>
              <a:t>Full binary tree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node = </a:t>
            </a:r>
            <a:r>
              <a:rPr lang="en-US" sz="2000" dirty="0">
                <a:solidFill>
                  <a:srgbClr val="009E47"/>
                </a:solidFill>
                <a:cs typeface="_Layiji MaHaNiYom V 1.2" pitchFamily="2" charset="0"/>
              </a:rPr>
              <a:t>full node </a:t>
            </a:r>
            <a:r>
              <a:rPr lang="en-US" sz="2000" dirty="0">
                <a:solidFill>
                  <a:schemeClr val="tx1"/>
                </a:solidFill>
                <a:cs typeface="_Layiji MaHaNiYom V 1.2" pitchFamily="2" charset="0"/>
              </a:rPr>
              <a:t>or </a:t>
            </a:r>
            <a:r>
              <a:rPr lang="en-US" sz="2000" dirty="0">
                <a:solidFill>
                  <a:srgbClr val="7030A0"/>
                </a:solidFill>
                <a:cs typeface="_Layiji MaHaNiYom V 1.2" pitchFamily="2" charset="0"/>
              </a:rPr>
              <a:t>leaf</a:t>
            </a:r>
            <a:endParaRPr lang="en-US" sz="2000" dirty="0">
              <a:solidFill>
                <a:schemeClr val="tx1"/>
              </a:solidFill>
              <a:cs typeface="_Layiji MaHaNiYom V 1.2" pitchFamily="2" charset="0"/>
            </a:endParaRPr>
          </a:p>
        </p:txBody>
      </p:sp>
      <p:sp>
        <p:nvSpPr>
          <p:cNvPr id="213" name="Text Box 23"/>
          <p:cNvSpPr txBox="1">
            <a:spLocks noChangeArrowheads="1"/>
          </p:cNvSpPr>
          <p:nvPr/>
        </p:nvSpPr>
        <p:spPr bwMode="auto">
          <a:xfrm>
            <a:off x="457200" y="2270125"/>
            <a:ext cx="2843213" cy="400050"/>
          </a:xfrm>
          <a:prstGeom prst="rect">
            <a:avLst/>
          </a:prstGeom>
          <a:solidFill>
            <a:srgbClr val="FFFF99"/>
          </a:solidFill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chemeClr val="tx1"/>
                </a:solidFill>
              </a:rPr>
              <a:t># external = # internal + 1</a:t>
            </a:r>
          </a:p>
        </p:txBody>
      </p:sp>
      <p:sp>
        <p:nvSpPr>
          <p:cNvPr id="10" name="Text Box 23"/>
          <p:cNvSpPr txBox="1">
            <a:spLocks noChangeArrowheads="1"/>
          </p:cNvSpPr>
          <p:nvPr/>
        </p:nvSpPr>
        <p:spPr bwMode="auto">
          <a:xfrm>
            <a:off x="5486400" y="1066800"/>
            <a:ext cx="381000" cy="40005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latin typeface="Comic Sans MS" pitchFamily="66" charset="0"/>
              </a:rPr>
              <a:t>r</a:t>
            </a:r>
          </a:p>
        </p:txBody>
      </p:sp>
      <p:cxnSp>
        <p:nvCxnSpPr>
          <p:cNvPr id="11" name="Straight Arrow Connector 10"/>
          <p:cNvCxnSpPr>
            <a:stCxn id="10" idx="3"/>
          </p:cNvCxnSpPr>
          <p:nvPr/>
        </p:nvCxnSpPr>
        <p:spPr>
          <a:xfrm>
            <a:off x="5867400" y="1266825"/>
            <a:ext cx="304800" cy="47625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6" name="Text Box 23"/>
          <p:cNvSpPr txBox="1">
            <a:spLocks noChangeArrowheads="1"/>
          </p:cNvSpPr>
          <p:nvPr/>
        </p:nvSpPr>
        <p:spPr bwMode="auto">
          <a:xfrm>
            <a:off x="457200" y="3657600"/>
            <a:ext cx="3581400" cy="930275"/>
          </a:xfrm>
          <a:prstGeom prst="rect">
            <a:avLst/>
          </a:prstGeom>
          <a:solidFill>
            <a:srgbClr val="F5EBFF"/>
          </a:solidFill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rgbClr val="6600FF"/>
                </a:solidFill>
              </a:rPr>
              <a:t>edge bottom </a:t>
            </a:r>
            <a:r>
              <a:rPr lang="en-US" sz="1600" dirty="0">
                <a:solidFill>
                  <a:schemeClr val="tx1"/>
                </a:solidFill>
              </a:rPr>
              <a:t> = </a:t>
            </a:r>
            <a:r>
              <a:rPr lang="en-US" sz="1600" dirty="0">
                <a:solidFill>
                  <a:srgbClr val="009E47"/>
                </a:solidFill>
              </a:rPr>
              <a:t>edge top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rgbClr val="6600FF"/>
                </a:solidFill>
              </a:rPr>
              <a:t>∴ #external + #internal </a:t>
            </a:r>
            <a:r>
              <a:rPr lang="en-US" sz="1600" dirty="0">
                <a:solidFill>
                  <a:srgbClr val="C00000"/>
                </a:solidFill>
              </a:rPr>
              <a:t>– 1</a:t>
            </a:r>
            <a:r>
              <a:rPr lang="en-US" sz="1600" dirty="0">
                <a:solidFill>
                  <a:schemeClr val="tx1"/>
                </a:solidFill>
              </a:rPr>
              <a:t> = </a:t>
            </a:r>
            <a:r>
              <a:rPr lang="en-US" sz="1600" dirty="0">
                <a:solidFill>
                  <a:srgbClr val="009E47"/>
                </a:solidFill>
              </a:rPr>
              <a:t>2 #internal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rgbClr val="6600FF"/>
                </a:solidFill>
              </a:rPr>
              <a:t>#external </a:t>
            </a:r>
            <a:r>
              <a:rPr lang="en-US" sz="1600" dirty="0">
                <a:solidFill>
                  <a:schemeClr val="tx1"/>
                </a:solidFill>
              </a:rPr>
              <a:t>= </a:t>
            </a:r>
            <a:r>
              <a:rPr lang="en-US" sz="1600" dirty="0">
                <a:solidFill>
                  <a:srgbClr val="009E47"/>
                </a:solidFill>
              </a:rPr>
              <a:t>#internal </a:t>
            </a:r>
            <a:r>
              <a:rPr lang="en-US" sz="1600" dirty="0">
                <a:solidFill>
                  <a:schemeClr val="tx1"/>
                </a:solidFill>
              </a:rPr>
              <a:t>+1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267" name="Text Box 23"/>
          <p:cNvSpPr txBox="1">
            <a:spLocks noChangeArrowheads="1"/>
          </p:cNvSpPr>
          <p:nvPr/>
        </p:nvSpPr>
        <p:spPr bwMode="auto">
          <a:xfrm>
            <a:off x="457200" y="5105400"/>
            <a:ext cx="2743200" cy="33813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chemeClr val="tx1"/>
                </a:solidFill>
              </a:rPr>
              <a:t>Try add every leaf with  2 sons. </a:t>
            </a:r>
          </a:p>
        </p:txBody>
      </p:sp>
      <p:sp>
        <p:nvSpPr>
          <p:cNvPr id="268" name="Text Box 23"/>
          <p:cNvSpPr txBox="1">
            <a:spLocks noChangeArrowheads="1"/>
          </p:cNvSpPr>
          <p:nvPr/>
        </p:nvSpPr>
        <p:spPr bwMode="auto">
          <a:xfrm>
            <a:off x="457200" y="4754563"/>
            <a:ext cx="1295400" cy="338137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1600" dirty="0">
                <a:solidFill>
                  <a:schemeClr val="tx1"/>
                </a:solidFill>
              </a:rPr>
              <a:t>How good ?</a:t>
            </a:r>
          </a:p>
        </p:txBody>
      </p:sp>
      <p:grpSp>
        <p:nvGrpSpPr>
          <p:cNvPr id="3" name="Group 497"/>
          <p:cNvGrpSpPr>
            <a:grpSpLocks/>
          </p:cNvGrpSpPr>
          <p:nvPr/>
        </p:nvGrpSpPr>
        <p:grpSpPr bwMode="auto">
          <a:xfrm>
            <a:off x="5257800" y="2922588"/>
            <a:ext cx="2981325" cy="2452687"/>
            <a:chOff x="5257800" y="2921925"/>
            <a:chExt cx="2981325" cy="2453550"/>
          </a:xfrm>
        </p:grpSpPr>
        <p:grpSp>
          <p:nvGrpSpPr>
            <p:cNvPr id="4" name="Group 285"/>
            <p:cNvGrpSpPr>
              <a:grpSpLocks/>
            </p:cNvGrpSpPr>
            <p:nvPr/>
          </p:nvGrpSpPr>
          <p:grpSpPr bwMode="auto">
            <a:xfrm>
              <a:off x="5257800" y="2921925"/>
              <a:ext cx="440400" cy="220200"/>
              <a:chOff x="7476000" y="4267200"/>
              <a:chExt cx="440400" cy="220200"/>
            </a:xfrm>
          </p:grpSpPr>
          <p:sp>
            <p:nvSpPr>
              <p:cNvPr id="287" name="Oval 286"/>
              <p:cNvSpPr/>
              <p:nvPr/>
            </p:nvSpPr>
            <p:spPr>
              <a:xfrm>
                <a:off x="7476000" y="4343427"/>
                <a:ext cx="144463" cy="14451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7771275" y="4343427"/>
                <a:ext cx="144463" cy="14451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cxnSp>
            <p:nvCxnSpPr>
              <p:cNvPr id="289" name="Straight Arrow Connector 288"/>
              <p:cNvCxnSpPr/>
              <p:nvPr/>
            </p:nvCxnSpPr>
            <p:spPr>
              <a:xfrm rot="10800000" flipV="1">
                <a:off x="7547438" y="4267200"/>
                <a:ext cx="149225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Arrow Connector 289"/>
              <p:cNvCxnSpPr/>
              <p:nvPr/>
            </p:nvCxnSpPr>
            <p:spPr>
              <a:xfrm>
                <a:off x="7696663" y="4267200"/>
                <a:ext cx="147637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" name="Group 290"/>
            <p:cNvGrpSpPr>
              <a:grpSpLocks/>
            </p:cNvGrpSpPr>
            <p:nvPr/>
          </p:nvGrpSpPr>
          <p:grpSpPr bwMode="auto">
            <a:xfrm>
              <a:off x="6477000" y="2928850"/>
              <a:ext cx="440400" cy="220200"/>
              <a:chOff x="7476000" y="4267200"/>
              <a:chExt cx="440400" cy="220200"/>
            </a:xfrm>
          </p:grpSpPr>
          <p:sp>
            <p:nvSpPr>
              <p:cNvPr id="292" name="Oval 291"/>
              <p:cNvSpPr/>
              <p:nvPr/>
            </p:nvSpPr>
            <p:spPr>
              <a:xfrm>
                <a:off x="7476000" y="4342853"/>
                <a:ext cx="144463" cy="14451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sp>
            <p:nvSpPr>
              <p:cNvPr id="293" name="Oval 292"/>
              <p:cNvSpPr/>
              <p:nvPr/>
            </p:nvSpPr>
            <p:spPr>
              <a:xfrm>
                <a:off x="7771275" y="4342853"/>
                <a:ext cx="144463" cy="14451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cxnSp>
            <p:nvCxnSpPr>
              <p:cNvPr id="294" name="Straight Arrow Connector 293"/>
              <p:cNvCxnSpPr/>
              <p:nvPr/>
            </p:nvCxnSpPr>
            <p:spPr>
              <a:xfrm rot="10800000" flipV="1">
                <a:off x="7547438" y="4266627"/>
                <a:ext cx="149225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Arrow Connector 294"/>
              <p:cNvCxnSpPr/>
              <p:nvPr/>
            </p:nvCxnSpPr>
            <p:spPr>
              <a:xfrm>
                <a:off x="7696663" y="4266627"/>
                <a:ext cx="147637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300"/>
            <p:cNvGrpSpPr>
              <a:grpSpLocks/>
            </p:cNvGrpSpPr>
            <p:nvPr/>
          </p:nvGrpSpPr>
          <p:grpSpPr bwMode="auto">
            <a:xfrm>
              <a:off x="7467600" y="5155275"/>
              <a:ext cx="440400" cy="220200"/>
              <a:chOff x="7476000" y="4267200"/>
              <a:chExt cx="440400" cy="220200"/>
            </a:xfrm>
          </p:grpSpPr>
          <p:sp>
            <p:nvSpPr>
              <p:cNvPr id="302" name="Oval 301"/>
              <p:cNvSpPr/>
              <p:nvPr/>
            </p:nvSpPr>
            <p:spPr>
              <a:xfrm>
                <a:off x="7476000" y="4342887"/>
                <a:ext cx="144463" cy="14451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sp>
            <p:nvSpPr>
              <p:cNvPr id="303" name="Oval 302"/>
              <p:cNvSpPr/>
              <p:nvPr/>
            </p:nvSpPr>
            <p:spPr>
              <a:xfrm>
                <a:off x="7771275" y="4342887"/>
                <a:ext cx="144463" cy="14451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cxnSp>
            <p:nvCxnSpPr>
              <p:cNvPr id="304" name="Straight Arrow Connector 303"/>
              <p:cNvCxnSpPr/>
              <p:nvPr/>
            </p:nvCxnSpPr>
            <p:spPr>
              <a:xfrm rot="10800000" flipV="1">
                <a:off x="7547438" y="4266661"/>
                <a:ext cx="149225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Arrow Connector 304"/>
              <p:cNvCxnSpPr/>
              <p:nvPr/>
            </p:nvCxnSpPr>
            <p:spPr>
              <a:xfrm>
                <a:off x="7696663" y="4266661"/>
                <a:ext cx="147637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oup 305"/>
            <p:cNvGrpSpPr>
              <a:grpSpLocks/>
            </p:cNvGrpSpPr>
            <p:nvPr/>
          </p:nvGrpSpPr>
          <p:grpSpPr bwMode="auto">
            <a:xfrm>
              <a:off x="6934200" y="5155275"/>
              <a:ext cx="440400" cy="220200"/>
              <a:chOff x="7476000" y="4267200"/>
              <a:chExt cx="440400" cy="220200"/>
            </a:xfrm>
          </p:grpSpPr>
          <p:sp>
            <p:nvSpPr>
              <p:cNvPr id="307" name="Oval 306"/>
              <p:cNvSpPr/>
              <p:nvPr/>
            </p:nvSpPr>
            <p:spPr>
              <a:xfrm>
                <a:off x="7476000" y="4342887"/>
                <a:ext cx="144463" cy="14451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sp>
            <p:nvSpPr>
              <p:cNvPr id="308" name="Oval 307"/>
              <p:cNvSpPr/>
              <p:nvPr/>
            </p:nvSpPr>
            <p:spPr>
              <a:xfrm>
                <a:off x="7771275" y="4342887"/>
                <a:ext cx="144463" cy="14451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cxnSp>
            <p:nvCxnSpPr>
              <p:cNvPr id="309" name="Straight Arrow Connector 308"/>
              <p:cNvCxnSpPr/>
              <p:nvPr/>
            </p:nvCxnSpPr>
            <p:spPr>
              <a:xfrm rot="10800000" flipV="1">
                <a:off x="7547438" y="4266661"/>
                <a:ext cx="149225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Arrow Connector 309"/>
              <p:cNvCxnSpPr/>
              <p:nvPr/>
            </p:nvCxnSpPr>
            <p:spPr>
              <a:xfrm>
                <a:off x="7696663" y="4266661"/>
                <a:ext cx="147637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280"/>
            <p:cNvGrpSpPr>
              <a:grpSpLocks/>
            </p:cNvGrpSpPr>
            <p:nvPr/>
          </p:nvGrpSpPr>
          <p:grpSpPr bwMode="auto">
            <a:xfrm>
              <a:off x="7798725" y="4386350"/>
              <a:ext cx="440400" cy="220200"/>
              <a:chOff x="7476000" y="4267200"/>
              <a:chExt cx="440400" cy="220200"/>
            </a:xfrm>
          </p:grpSpPr>
          <p:sp>
            <p:nvSpPr>
              <p:cNvPr id="269" name="Oval 268"/>
              <p:cNvSpPr/>
              <p:nvPr/>
            </p:nvSpPr>
            <p:spPr>
              <a:xfrm>
                <a:off x="7476663" y="4343192"/>
                <a:ext cx="144462" cy="14451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sp>
            <p:nvSpPr>
              <p:cNvPr id="270" name="Oval 269"/>
              <p:cNvSpPr/>
              <p:nvPr/>
            </p:nvSpPr>
            <p:spPr>
              <a:xfrm>
                <a:off x="7771938" y="4343192"/>
                <a:ext cx="144462" cy="14451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cxnSp>
            <p:nvCxnSpPr>
              <p:cNvPr id="271" name="Straight Arrow Connector 270"/>
              <p:cNvCxnSpPr/>
              <p:nvPr/>
            </p:nvCxnSpPr>
            <p:spPr>
              <a:xfrm rot="10800000" flipV="1">
                <a:off x="7548100" y="4266965"/>
                <a:ext cx="149225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Arrow Connector 271"/>
              <p:cNvCxnSpPr/>
              <p:nvPr/>
            </p:nvCxnSpPr>
            <p:spPr>
              <a:xfrm>
                <a:off x="7697325" y="4266965"/>
                <a:ext cx="147638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477"/>
            <p:cNvGrpSpPr>
              <a:grpSpLocks/>
            </p:cNvGrpSpPr>
            <p:nvPr/>
          </p:nvGrpSpPr>
          <p:grpSpPr bwMode="auto">
            <a:xfrm>
              <a:off x="5834150" y="4394750"/>
              <a:ext cx="440400" cy="220200"/>
              <a:chOff x="7476000" y="4267200"/>
              <a:chExt cx="440400" cy="220200"/>
            </a:xfrm>
          </p:grpSpPr>
          <p:sp>
            <p:nvSpPr>
              <p:cNvPr id="479" name="Oval 478"/>
              <p:cNvSpPr/>
              <p:nvPr/>
            </p:nvSpPr>
            <p:spPr>
              <a:xfrm>
                <a:off x="7475913" y="4342731"/>
                <a:ext cx="144462" cy="14451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sp>
            <p:nvSpPr>
              <p:cNvPr id="480" name="Oval 479"/>
              <p:cNvSpPr/>
              <p:nvPr/>
            </p:nvSpPr>
            <p:spPr>
              <a:xfrm>
                <a:off x="7771188" y="4342731"/>
                <a:ext cx="144462" cy="14451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cxnSp>
            <p:nvCxnSpPr>
              <p:cNvPr id="481" name="Straight Arrow Connector 480"/>
              <p:cNvCxnSpPr/>
              <p:nvPr/>
            </p:nvCxnSpPr>
            <p:spPr>
              <a:xfrm rot="10800000" flipV="1">
                <a:off x="7547350" y="4266505"/>
                <a:ext cx="149225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2" name="Straight Arrow Connector 481"/>
              <p:cNvCxnSpPr/>
              <p:nvPr/>
            </p:nvCxnSpPr>
            <p:spPr>
              <a:xfrm>
                <a:off x="7696575" y="4266505"/>
                <a:ext cx="147638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482"/>
            <p:cNvGrpSpPr>
              <a:grpSpLocks/>
            </p:cNvGrpSpPr>
            <p:nvPr/>
          </p:nvGrpSpPr>
          <p:grpSpPr bwMode="auto">
            <a:xfrm>
              <a:off x="5300750" y="4394750"/>
              <a:ext cx="440400" cy="220200"/>
              <a:chOff x="7476000" y="4267200"/>
              <a:chExt cx="440400" cy="220200"/>
            </a:xfrm>
          </p:grpSpPr>
          <p:sp>
            <p:nvSpPr>
              <p:cNvPr id="484" name="Oval 483"/>
              <p:cNvSpPr/>
              <p:nvPr/>
            </p:nvSpPr>
            <p:spPr>
              <a:xfrm>
                <a:off x="7475913" y="4342731"/>
                <a:ext cx="144462" cy="14451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sp>
            <p:nvSpPr>
              <p:cNvPr id="485" name="Oval 484"/>
              <p:cNvSpPr/>
              <p:nvPr/>
            </p:nvSpPr>
            <p:spPr>
              <a:xfrm>
                <a:off x="7771188" y="4342731"/>
                <a:ext cx="144462" cy="14451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cxnSp>
            <p:nvCxnSpPr>
              <p:cNvPr id="486" name="Straight Arrow Connector 485"/>
              <p:cNvCxnSpPr/>
              <p:nvPr/>
            </p:nvCxnSpPr>
            <p:spPr>
              <a:xfrm rot="10800000" flipV="1">
                <a:off x="7547350" y="4266505"/>
                <a:ext cx="149225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7" name="Straight Arrow Connector 486"/>
              <p:cNvCxnSpPr/>
              <p:nvPr/>
            </p:nvCxnSpPr>
            <p:spPr>
              <a:xfrm>
                <a:off x="7696575" y="4266505"/>
                <a:ext cx="147638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487"/>
            <p:cNvGrpSpPr>
              <a:grpSpLocks/>
            </p:cNvGrpSpPr>
            <p:nvPr/>
          </p:nvGrpSpPr>
          <p:grpSpPr bwMode="auto">
            <a:xfrm>
              <a:off x="6858175" y="3657600"/>
              <a:ext cx="440400" cy="220200"/>
              <a:chOff x="7476000" y="4267200"/>
              <a:chExt cx="440400" cy="220200"/>
            </a:xfrm>
          </p:grpSpPr>
          <p:sp>
            <p:nvSpPr>
              <p:cNvPr id="489" name="Oval 488"/>
              <p:cNvSpPr/>
              <p:nvPr/>
            </p:nvSpPr>
            <p:spPr>
              <a:xfrm>
                <a:off x="7475825" y="4343023"/>
                <a:ext cx="144463" cy="14451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sp>
            <p:nvSpPr>
              <p:cNvPr id="490" name="Oval 489"/>
              <p:cNvSpPr/>
              <p:nvPr/>
            </p:nvSpPr>
            <p:spPr>
              <a:xfrm>
                <a:off x="7772688" y="4343023"/>
                <a:ext cx="144462" cy="14451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cxnSp>
            <p:nvCxnSpPr>
              <p:cNvPr id="491" name="Straight Arrow Connector 490"/>
              <p:cNvCxnSpPr/>
              <p:nvPr/>
            </p:nvCxnSpPr>
            <p:spPr>
              <a:xfrm rot="10800000" flipV="1">
                <a:off x="7547263" y="4266796"/>
                <a:ext cx="149225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2" name="Straight Arrow Connector 491"/>
              <p:cNvCxnSpPr/>
              <p:nvPr/>
            </p:nvCxnSpPr>
            <p:spPr>
              <a:xfrm>
                <a:off x="7696488" y="4266796"/>
                <a:ext cx="149225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492"/>
            <p:cNvGrpSpPr>
              <a:grpSpLocks/>
            </p:cNvGrpSpPr>
            <p:nvPr/>
          </p:nvGrpSpPr>
          <p:grpSpPr bwMode="auto">
            <a:xfrm>
              <a:off x="6155750" y="3657600"/>
              <a:ext cx="440400" cy="220200"/>
              <a:chOff x="7476000" y="4267200"/>
              <a:chExt cx="440400" cy="220200"/>
            </a:xfrm>
          </p:grpSpPr>
          <p:sp>
            <p:nvSpPr>
              <p:cNvPr id="494" name="Oval 493"/>
              <p:cNvSpPr/>
              <p:nvPr/>
            </p:nvSpPr>
            <p:spPr>
              <a:xfrm>
                <a:off x="7476575" y="4343023"/>
                <a:ext cx="144463" cy="14451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sp>
            <p:nvSpPr>
              <p:cNvPr id="495" name="Oval 494"/>
              <p:cNvSpPr/>
              <p:nvPr/>
            </p:nvSpPr>
            <p:spPr>
              <a:xfrm>
                <a:off x="7771850" y="4343023"/>
                <a:ext cx="144463" cy="14451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 sz="2000" b="1" dirty="0"/>
              </a:p>
            </p:txBody>
          </p:sp>
          <p:cxnSp>
            <p:nvCxnSpPr>
              <p:cNvPr id="496" name="Straight Arrow Connector 495"/>
              <p:cNvCxnSpPr/>
              <p:nvPr/>
            </p:nvCxnSpPr>
            <p:spPr>
              <a:xfrm rot="10800000" flipV="1">
                <a:off x="7548013" y="4266796"/>
                <a:ext cx="149225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7" name="Straight Arrow Connector 496"/>
              <p:cNvCxnSpPr/>
              <p:nvPr/>
            </p:nvCxnSpPr>
            <p:spPr>
              <a:xfrm>
                <a:off x="7697238" y="4266796"/>
                <a:ext cx="147637" cy="76227"/>
              </a:xfrm>
              <a:prstGeom prst="straightConnector1">
                <a:avLst/>
              </a:prstGeom>
              <a:ln w="3175">
                <a:solidFill>
                  <a:srgbClr val="C00000"/>
                </a:solidFill>
                <a:headEnd type="oval" w="med" len="med"/>
                <a:tailEnd type="oval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0" name="Oval 139"/>
          <p:cNvSpPr/>
          <p:nvPr/>
        </p:nvSpPr>
        <p:spPr>
          <a:xfrm>
            <a:off x="6389688" y="914400"/>
            <a:ext cx="73025" cy="7143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150" name="Oval 149"/>
          <p:cNvSpPr/>
          <p:nvPr/>
        </p:nvSpPr>
        <p:spPr>
          <a:xfrm>
            <a:off x="6369050" y="3143250"/>
            <a:ext cx="71438" cy="7302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grpSp>
        <p:nvGrpSpPr>
          <p:cNvPr id="19" name="Group 329"/>
          <p:cNvGrpSpPr>
            <a:grpSpLocks/>
          </p:cNvGrpSpPr>
          <p:nvPr/>
        </p:nvGrpSpPr>
        <p:grpSpPr bwMode="auto">
          <a:xfrm>
            <a:off x="5257800" y="1085850"/>
            <a:ext cx="2981325" cy="4019550"/>
            <a:chOff x="5257800" y="1085910"/>
            <a:chExt cx="2981500" cy="4019490"/>
          </a:xfrm>
        </p:grpSpPr>
        <p:sp>
          <p:nvSpPr>
            <p:cNvPr id="8" name="Oval 7"/>
            <p:cNvSpPr/>
            <p:nvPr/>
          </p:nvSpPr>
          <p:spPr>
            <a:xfrm>
              <a:off x="6172254" y="1085910"/>
              <a:ext cx="457227" cy="457193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A</a:t>
              </a:r>
              <a:endParaRPr lang="th-TH" sz="2000" b="1" dirty="0"/>
            </a:p>
          </p:txBody>
        </p:sp>
        <p:sp>
          <p:nvSpPr>
            <p:cNvPr id="22" name="Oval 21"/>
            <p:cNvSpPr/>
            <p:nvPr/>
          </p:nvSpPr>
          <p:spPr>
            <a:xfrm>
              <a:off x="6781889" y="1752650"/>
              <a:ext cx="457227" cy="457193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C</a:t>
              </a:r>
              <a:endParaRPr lang="th-TH" sz="2000" b="1" dirty="0"/>
            </a:p>
          </p:txBody>
        </p:sp>
        <p:sp>
          <p:nvSpPr>
            <p:cNvPr id="23" name="Oval 22"/>
            <p:cNvSpPr/>
            <p:nvPr/>
          </p:nvSpPr>
          <p:spPr>
            <a:xfrm>
              <a:off x="6477072" y="2438440"/>
              <a:ext cx="457227" cy="45719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F</a:t>
              </a:r>
              <a:endParaRPr lang="th-TH" sz="2000" b="1" dirty="0"/>
            </a:p>
          </p:txBody>
        </p:sp>
        <p:sp>
          <p:nvSpPr>
            <p:cNvPr id="17" name="Oval 16"/>
            <p:cNvSpPr/>
            <p:nvPr/>
          </p:nvSpPr>
          <p:spPr>
            <a:xfrm>
              <a:off x="5562618" y="1712964"/>
              <a:ext cx="457227" cy="457193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B</a:t>
              </a:r>
              <a:endParaRPr lang="th-TH" sz="2000" b="1" dirty="0"/>
            </a:p>
          </p:txBody>
        </p:sp>
        <p:sp>
          <p:nvSpPr>
            <p:cNvPr id="21" name="Oval 20"/>
            <p:cNvSpPr/>
            <p:nvPr/>
          </p:nvSpPr>
          <p:spPr>
            <a:xfrm>
              <a:off x="5257800" y="2438440"/>
              <a:ext cx="457227" cy="45719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D</a:t>
              </a:r>
              <a:endParaRPr lang="th-TH" sz="2000" b="1" dirty="0"/>
            </a:p>
          </p:txBody>
        </p:sp>
        <p:sp>
          <p:nvSpPr>
            <p:cNvPr id="216" name="Oval 215"/>
            <p:cNvSpPr/>
            <p:nvPr/>
          </p:nvSpPr>
          <p:spPr>
            <a:xfrm>
              <a:off x="7162912" y="2438440"/>
              <a:ext cx="457227" cy="457193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G</a:t>
              </a:r>
              <a:endParaRPr lang="th-TH" sz="2000" b="1" dirty="0"/>
            </a:p>
          </p:txBody>
        </p:sp>
        <p:sp>
          <p:nvSpPr>
            <p:cNvPr id="218" name="Oval 217"/>
            <p:cNvSpPr/>
            <p:nvPr/>
          </p:nvSpPr>
          <p:spPr>
            <a:xfrm>
              <a:off x="5867436" y="2438440"/>
              <a:ext cx="457227" cy="457193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E</a:t>
              </a:r>
              <a:endParaRPr lang="th-TH" sz="2000" b="1" dirty="0"/>
            </a:p>
          </p:txBody>
        </p:sp>
        <p:sp>
          <p:nvSpPr>
            <p:cNvPr id="227" name="Oval 226"/>
            <p:cNvSpPr/>
            <p:nvPr/>
          </p:nvSpPr>
          <p:spPr>
            <a:xfrm>
              <a:off x="5562618" y="3162329"/>
              <a:ext cx="457227" cy="457193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H</a:t>
              </a:r>
              <a:endParaRPr lang="th-TH" sz="2000" b="1" dirty="0"/>
            </a:p>
          </p:txBody>
        </p:sp>
        <p:sp>
          <p:nvSpPr>
            <p:cNvPr id="228" name="Oval 227"/>
            <p:cNvSpPr/>
            <p:nvPr/>
          </p:nvSpPr>
          <p:spPr>
            <a:xfrm>
              <a:off x="6172254" y="3162329"/>
              <a:ext cx="457227" cy="45719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I</a:t>
              </a:r>
              <a:endParaRPr lang="th-TH" sz="2000" b="1" dirty="0"/>
            </a:p>
          </p:txBody>
        </p:sp>
        <p:sp>
          <p:nvSpPr>
            <p:cNvPr id="231" name="Oval 230"/>
            <p:cNvSpPr/>
            <p:nvPr/>
          </p:nvSpPr>
          <p:spPr>
            <a:xfrm>
              <a:off x="6858094" y="3167092"/>
              <a:ext cx="457227" cy="45719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J</a:t>
              </a:r>
              <a:endParaRPr lang="th-TH" sz="2000" b="1" dirty="0"/>
            </a:p>
          </p:txBody>
        </p:sp>
        <p:sp>
          <p:nvSpPr>
            <p:cNvPr id="232" name="Oval 231"/>
            <p:cNvSpPr/>
            <p:nvPr/>
          </p:nvSpPr>
          <p:spPr>
            <a:xfrm>
              <a:off x="7467730" y="3167092"/>
              <a:ext cx="457227" cy="457193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K</a:t>
              </a:r>
              <a:endParaRPr lang="th-TH" sz="2000" b="1" dirty="0"/>
            </a:p>
          </p:txBody>
        </p:sp>
        <p:sp>
          <p:nvSpPr>
            <p:cNvPr id="312" name="Oval 311"/>
            <p:cNvSpPr/>
            <p:nvPr/>
          </p:nvSpPr>
          <p:spPr>
            <a:xfrm>
              <a:off x="7221653" y="3902093"/>
              <a:ext cx="457227" cy="457193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N</a:t>
              </a:r>
              <a:endParaRPr lang="th-TH" sz="2000" b="1" dirty="0"/>
            </a:p>
          </p:txBody>
        </p:sp>
        <p:sp>
          <p:nvSpPr>
            <p:cNvPr id="313" name="Oval 312"/>
            <p:cNvSpPr/>
            <p:nvPr/>
          </p:nvSpPr>
          <p:spPr>
            <a:xfrm>
              <a:off x="7782073" y="3902093"/>
              <a:ext cx="457227" cy="45719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P</a:t>
              </a:r>
              <a:endParaRPr lang="th-TH" sz="2000" b="1" dirty="0"/>
            </a:p>
          </p:txBody>
        </p:sp>
        <p:sp>
          <p:nvSpPr>
            <p:cNvPr id="320" name="Oval 319"/>
            <p:cNvSpPr/>
            <p:nvPr/>
          </p:nvSpPr>
          <p:spPr>
            <a:xfrm>
              <a:off x="6934298" y="4648207"/>
              <a:ext cx="457227" cy="45719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Q</a:t>
              </a:r>
              <a:endParaRPr lang="th-TH" sz="2000" b="1" dirty="0"/>
            </a:p>
          </p:txBody>
        </p:sp>
        <p:sp>
          <p:nvSpPr>
            <p:cNvPr id="321" name="Oval 320"/>
            <p:cNvSpPr/>
            <p:nvPr/>
          </p:nvSpPr>
          <p:spPr>
            <a:xfrm>
              <a:off x="7494719" y="4648207"/>
              <a:ext cx="455639" cy="45719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R</a:t>
              </a:r>
              <a:endParaRPr lang="th-TH" sz="2000" b="1" dirty="0"/>
            </a:p>
          </p:txBody>
        </p:sp>
        <p:sp>
          <p:nvSpPr>
            <p:cNvPr id="328" name="Oval 327"/>
            <p:cNvSpPr/>
            <p:nvPr/>
          </p:nvSpPr>
          <p:spPr>
            <a:xfrm>
              <a:off x="5307016" y="3902093"/>
              <a:ext cx="457227" cy="45719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L</a:t>
              </a:r>
              <a:endParaRPr lang="th-TH" sz="2000" b="1" dirty="0"/>
            </a:p>
          </p:txBody>
        </p:sp>
        <p:sp>
          <p:nvSpPr>
            <p:cNvPr id="329" name="Oval 328"/>
            <p:cNvSpPr/>
            <p:nvPr/>
          </p:nvSpPr>
          <p:spPr>
            <a:xfrm>
              <a:off x="5867436" y="3902093"/>
              <a:ext cx="457227" cy="45719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M</a:t>
              </a:r>
              <a:endParaRPr lang="th-TH" sz="2000" b="1" dirty="0"/>
            </a:p>
          </p:txBody>
        </p:sp>
      </p:grpSp>
      <p:sp>
        <p:nvSpPr>
          <p:cNvPr id="174" name="Rectangle 173"/>
          <p:cNvSpPr/>
          <p:nvPr/>
        </p:nvSpPr>
        <p:spPr>
          <a:xfrm>
            <a:off x="4267200" y="1371600"/>
            <a:ext cx="920750" cy="3381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dirty="0">
                <a:solidFill>
                  <a:srgbClr val="009E47"/>
                </a:solidFill>
                <a:latin typeface="Calibri"/>
                <a:cs typeface="+mn-cs"/>
              </a:rPr>
              <a:t>edge top</a:t>
            </a:r>
            <a:endParaRPr lang="th-TH" sz="2000" dirty="0"/>
          </a:p>
        </p:txBody>
      </p:sp>
      <p:cxnSp>
        <p:nvCxnSpPr>
          <p:cNvPr id="176" name="Straight Arrow Connector 175"/>
          <p:cNvCxnSpPr>
            <a:stCxn id="174" idx="3"/>
          </p:cNvCxnSpPr>
          <p:nvPr/>
        </p:nvCxnSpPr>
        <p:spPr>
          <a:xfrm>
            <a:off x="5187950" y="1541463"/>
            <a:ext cx="1060450" cy="14287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5" name="Group 336"/>
          <p:cNvGrpSpPr>
            <a:grpSpLocks/>
          </p:cNvGrpSpPr>
          <p:nvPr/>
        </p:nvGrpSpPr>
        <p:grpSpPr bwMode="auto">
          <a:xfrm>
            <a:off x="5491163" y="1543050"/>
            <a:ext cx="2524125" cy="3105150"/>
            <a:chOff x="5486400" y="1543110"/>
            <a:chExt cx="2524301" cy="3105090"/>
          </a:xfrm>
        </p:grpSpPr>
        <p:cxnSp>
          <p:nvCxnSpPr>
            <p:cNvPr id="14" name="Straight Arrow Connector 13"/>
            <p:cNvCxnSpPr/>
            <p:nvPr/>
          </p:nvCxnSpPr>
          <p:spPr>
            <a:xfrm rot="16200000" flipH="1">
              <a:off x="6600912" y="1343062"/>
              <a:ext cx="209546" cy="609643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rot="5400000">
              <a:off x="6011112" y="1323219"/>
              <a:ext cx="169860" cy="609643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rot="5400000">
              <a:off x="6743798" y="2171734"/>
              <a:ext cx="228596" cy="304821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rot="5400000">
              <a:off x="5504669" y="2151892"/>
              <a:ext cx="268282" cy="304821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Arrow Connector 218"/>
            <p:cNvCxnSpPr/>
            <p:nvPr/>
          </p:nvCxnSpPr>
          <p:spPr>
            <a:xfrm rot="16200000" flipH="1">
              <a:off x="5809490" y="2151892"/>
              <a:ext cx="268282" cy="304821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/>
            <p:nvPr/>
          </p:nvCxnSpPr>
          <p:spPr>
            <a:xfrm rot="16200000" flipH="1">
              <a:off x="7086722" y="2133632"/>
              <a:ext cx="228596" cy="381027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/>
            <p:nvPr/>
          </p:nvCxnSpPr>
          <p:spPr>
            <a:xfrm rot="5400000">
              <a:off x="5810284" y="2876571"/>
              <a:ext cx="266695" cy="304821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/>
            <p:cNvCxnSpPr/>
            <p:nvPr/>
          </p:nvCxnSpPr>
          <p:spPr>
            <a:xfrm rot="16200000" flipH="1">
              <a:off x="6115106" y="2876571"/>
              <a:ext cx="266695" cy="304821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 rot="5400000">
              <a:off x="7103393" y="2878953"/>
              <a:ext cx="271458" cy="304821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 rot="16200000" flipH="1">
              <a:off x="7408214" y="2878953"/>
              <a:ext cx="271458" cy="304821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Arrow Connector 313"/>
            <p:cNvCxnSpPr/>
            <p:nvPr/>
          </p:nvCxnSpPr>
          <p:spPr>
            <a:xfrm rot="5400000">
              <a:off x="7434411" y="3640146"/>
              <a:ext cx="277807" cy="24608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Arrow Connector 314"/>
            <p:cNvCxnSpPr/>
            <p:nvPr/>
          </p:nvCxnSpPr>
          <p:spPr>
            <a:xfrm rot="16200000" flipH="1">
              <a:off x="7714625" y="3606012"/>
              <a:ext cx="277807" cy="314347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Arrow Connector 321"/>
            <p:cNvCxnSpPr/>
            <p:nvPr/>
          </p:nvCxnSpPr>
          <p:spPr>
            <a:xfrm rot="5400000">
              <a:off x="7162136" y="4360062"/>
              <a:ext cx="288919" cy="287357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Arrow Connector 322"/>
            <p:cNvCxnSpPr/>
            <p:nvPr/>
          </p:nvCxnSpPr>
          <p:spPr>
            <a:xfrm rot="16200000" flipH="1">
              <a:off x="7441555" y="4367999"/>
              <a:ext cx="288919" cy="271482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Arrow Connector 330"/>
            <p:cNvCxnSpPr/>
            <p:nvPr/>
          </p:nvCxnSpPr>
          <p:spPr>
            <a:xfrm rot="5400000">
              <a:off x="5522133" y="3633002"/>
              <a:ext cx="282570" cy="255606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Arrow Connector 331"/>
            <p:cNvCxnSpPr/>
            <p:nvPr/>
          </p:nvCxnSpPr>
          <p:spPr>
            <a:xfrm rot="16200000" flipH="1">
              <a:off x="5802347" y="3608395"/>
              <a:ext cx="282570" cy="304821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oval" w="med" len="med"/>
              <a:tailEnd type="oval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189"/>
          <p:cNvGrpSpPr>
            <a:grpSpLocks/>
          </p:cNvGrpSpPr>
          <p:nvPr/>
        </p:nvGrpSpPr>
        <p:grpSpPr bwMode="auto">
          <a:xfrm>
            <a:off x="5468938" y="1676400"/>
            <a:ext cx="2593975" cy="3017838"/>
            <a:chOff x="5469192" y="1676400"/>
            <a:chExt cx="2593260" cy="3018504"/>
          </a:xfrm>
        </p:grpSpPr>
        <p:sp>
          <p:nvSpPr>
            <p:cNvPr id="134" name="Oval 133"/>
            <p:cNvSpPr/>
            <p:nvPr/>
          </p:nvSpPr>
          <p:spPr>
            <a:xfrm>
              <a:off x="5765972" y="1676400"/>
              <a:ext cx="71418" cy="7145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42" name="Oval 141"/>
            <p:cNvSpPr/>
            <p:nvPr/>
          </p:nvSpPr>
          <p:spPr>
            <a:xfrm>
              <a:off x="6984836" y="1720860"/>
              <a:ext cx="73005" cy="7145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43" name="Oval 142"/>
            <p:cNvSpPr/>
            <p:nvPr/>
          </p:nvSpPr>
          <p:spPr>
            <a:xfrm>
              <a:off x="6070688" y="2409987"/>
              <a:ext cx="71418" cy="730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44" name="Oval 143"/>
            <p:cNvSpPr/>
            <p:nvPr/>
          </p:nvSpPr>
          <p:spPr>
            <a:xfrm>
              <a:off x="7364145" y="2400460"/>
              <a:ext cx="71417" cy="730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45" name="Oval 144"/>
            <p:cNvSpPr/>
            <p:nvPr/>
          </p:nvSpPr>
          <p:spPr>
            <a:xfrm>
              <a:off x="7673621" y="3132459"/>
              <a:ext cx="71418" cy="7145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46" name="Oval 145"/>
            <p:cNvSpPr/>
            <p:nvPr/>
          </p:nvSpPr>
          <p:spPr>
            <a:xfrm>
              <a:off x="7426039" y="3875573"/>
              <a:ext cx="71418" cy="7145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47" name="Oval 146"/>
            <p:cNvSpPr/>
            <p:nvPr/>
          </p:nvSpPr>
          <p:spPr>
            <a:xfrm>
              <a:off x="5469192" y="2408400"/>
              <a:ext cx="71417" cy="730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48" name="Oval 147"/>
            <p:cNvSpPr/>
            <p:nvPr/>
          </p:nvSpPr>
          <p:spPr>
            <a:xfrm>
              <a:off x="6680120" y="2414751"/>
              <a:ext cx="71418" cy="7145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49" name="Oval 148"/>
            <p:cNvSpPr/>
            <p:nvPr/>
          </p:nvSpPr>
          <p:spPr>
            <a:xfrm>
              <a:off x="7072125" y="3124520"/>
              <a:ext cx="71417" cy="7145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51" name="Oval 150"/>
            <p:cNvSpPr/>
            <p:nvPr/>
          </p:nvSpPr>
          <p:spPr>
            <a:xfrm>
              <a:off x="5777082" y="3126108"/>
              <a:ext cx="71417" cy="730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52" name="Oval 151"/>
            <p:cNvSpPr/>
            <p:nvPr/>
          </p:nvSpPr>
          <p:spPr>
            <a:xfrm>
              <a:off x="7991034" y="3866046"/>
              <a:ext cx="71418" cy="7145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53" name="Oval 152"/>
            <p:cNvSpPr/>
            <p:nvPr/>
          </p:nvSpPr>
          <p:spPr>
            <a:xfrm>
              <a:off x="7145130" y="4623450"/>
              <a:ext cx="73005" cy="7145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54" name="Oval 153"/>
            <p:cNvSpPr/>
            <p:nvPr/>
          </p:nvSpPr>
          <p:spPr>
            <a:xfrm>
              <a:off x="7700602" y="4618687"/>
              <a:ext cx="71417" cy="7145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55" name="Oval 154"/>
            <p:cNvSpPr/>
            <p:nvPr/>
          </p:nvSpPr>
          <p:spPr>
            <a:xfrm>
              <a:off x="5508868" y="3866046"/>
              <a:ext cx="71418" cy="7145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56" name="Oval 155"/>
            <p:cNvSpPr/>
            <p:nvPr/>
          </p:nvSpPr>
          <p:spPr>
            <a:xfrm>
              <a:off x="6073862" y="3870809"/>
              <a:ext cx="71418" cy="730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89" name="Oval 188"/>
            <p:cNvSpPr/>
            <p:nvPr/>
          </p:nvSpPr>
          <p:spPr>
            <a:xfrm>
              <a:off x="6386514" y="3127695"/>
              <a:ext cx="71417" cy="7304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grpSp>
        <p:nvGrpSpPr>
          <p:cNvPr id="27" name="Group 242"/>
          <p:cNvGrpSpPr>
            <a:grpSpLocks/>
          </p:cNvGrpSpPr>
          <p:nvPr/>
        </p:nvGrpSpPr>
        <p:grpSpPr bwMode="auto">
          <a:xfrm>
            <a:off x="457200" y="1096963"/>
            <a:ext cx="7781925" cy="4019550"/>
            <a:chOff x="457200" y="1096296"/>
            <a:chExt cx="7781925" cy="4019550"/>
          </a:xfrm>
        </p:grpSpPr>
        <p:grpSp>
          <p:nvGrpSpPr>
            <p:cNvPr id="28" name="Group 187"/>
            <p:cNvGrpSpPr>
              <a:grpSpLocks/>
            </p:cNvGrpSpPr>
            <p:nvPr/>
          </p:nvGrpSpPr>
          <p:grpSpPr bwMode="auto">
            <a:xfrm>
              <a:off x="457200" y="1860756"/>
              <a:ext cx="4953000" cy="1796844"/>
              <a:chOff x="457200" y="1860756"/>
              <a:chExt cx="4953000" cy="1796844"/>
            </a:xfrm>
          </p:grpSpPr>
          <p:sp>
            <p:nvSpPr>
              <p:cNvPr id="252" name="Text Box 23"/>
              <p:cNvSpPr txBox="1">
                <a:spLocks noChangeArrowheads="1"/>
              </p:cNvSpPr>
              <p:nvPr/>
            </p:nvSpPr>
            <p:spPr bwMode="auto">
              <a:xfrm>
                <a:off x="457200" y="3318796"/>
                <a:ext cx="4114800" cy="338137"/>
              </a:xfrm>
              <a:prstGeom prst="rect">
                <a:avLst/>
              </a:prstGeom>
              <a:solidFill>
                <a:srgbClr val="F5EBFF"/>
              </a:solidFill>
              <a:ln>
                <a:noFill/>
                <a:headEnd/>
                <a:tailEnd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pPr marL="342900" indent="-342900" fontAlgn="auto">
                  <a:spcBef>
                    <a:spcPct val="20000"/>
                  </a:spcBef>
                  <a:spcAft>
                    <a:spcPts val="0"/>
                  </a:spcAft>
                  <a:defRPr/>
                </a:pPr>
                <a:r>
                  <a:rPr lang="en-US" sz="1600" dirty="0">
                    <a:solidFill>
                      <a:srgbClr val="6600FF"/>
                    </a:solidFill>
                  </a:rPr>
                  <a:t>edge bottom  =   #external + #internal </a:t>
                </a:r>
                <a:r>
                  <a:rPr lang="en-US" sz="1600" dirty="0">
                    <a:solidFill>
                      <a:srgbClr val="C00000"/>
                    </a:solidFill>
                  </a:rPr>
                  <a:t>– 1 (root)</a:t>
                </a:r>
              </a:p>
            </p:txBody>
          </p:sp>
          <p:grpSp>
            <p:nvGrpSpPr>
              <p:cNvPr id="29" name="Group 186"/>
              <p:cNvGrpSpPr>
                <a:grpSpLocks/>
              </p:cNvGrpSpPr>
              <p:nvPr/>
            </p:nvGrpSpPr>
            <p:grpSpPr bwMode="auto">
              <a:xfrm>
                <a:off x="3900948" y="1860756"/>
                <a:ext cx="1509252" cy="501444"/>
                <a:chOff x="3900948" y="1860756"/>
                <a:chExt cx="1509252" cy="501444"/>
              </a:xfrm>
            </p:grpSpPr>
            <p:sp>
              <p:nvSpPr>
                <p:cNvPr id="175" name="Rectangle 174"/>
                <p:cNvSpPr/>
                <p:nvPr/>
              </p:nvSpPr>
              <p:spPr>
                <a:xfrm>
                  <a:off x="3900488" y="1861471"/>
                  <a:ext cx="1260475" cy="374650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sz="1600" dirty="0">
                      <a:solidFill>
                        <a:srgbClr val="6600FF"/>
                      </a:solidFill>
                      <a:latin typeface="Calibri"/>
                      <a:cs typeface="+mn-cs"/>
                    </a:rPr>
                    <a:t>edge bottom</a:t>
                  </a:r>
                  <a:endParaRPr lang="th-TH" sz="2000" dirty="0"/>
                </a:p>
              </p:txBody>
            </p:sp>
            <p:cxnSp>
              <p:nvCxnSpPr>
                <p:cNvPr id="185" name="Straight Arrow Connector 184"/>
                <p:cNvCxnSpPr/>
                <p:nvPr/>
              </p:nvCxnSpPr>
              <p:spPr bwMode="auto">
                <a:xfrm>
                  <a:off x="4876800" y="2171033"/>
                  <a:ext cx="533400" cy="228600"/>
                </a:xfrm>
                <a:prstGeom prst="straightConnector1">
                  <a:avLst/>
                </a:prstGeom>
                <a:ln w="3175">
                  <a:noFill/>
                  <a:headEnd type="none" w="med" len="med"/>
                  <a:tailEnd type="arrow" w="med" len="med"/>
                </a:ln>
                <a:effectLst/>
              </p:spPr>
              <p:style>
                <a:lnRef idx="3">
                  <a:schemeClr val="accent1"/>
                </a:lnRef>
                <a:fillRef idx="0">
                  <a:schemeClr val="accent1"/>
                </a:fillRef>
                <a:effectRef idx="2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0" name="Group 241"/>
            <p:cNvGrpSpPr>
              <a:grpSpLocks/>
            </p:cNvGrpSpPr>
            <p:nvPr/>
          </p:nvGrpSpPr>
          <p:grpSpPr bwMode="auto">
            <a:xfrm>
              <a:off x="5257800" y="1096296"/>
              <a:ext cx="2981325" cy="4019550"/>
              <a:chOff x="8143875" y="1096296"/>
              <a:chExt cx="2981325" cy="4019550"/>
            </a:xfrm>
          </p:grpSpPr>
          <p:grpSp>
            <p:nvGrpSpPr>
              <p:cNvPr id="31" name="Group 329"/>
              <p:cNvGrpSpPr>
                <a:grpSpLocks/>
              </p:cNvGrpSpPr>
              <p:nvPr/>
            </p:nvGrpSpPr>
            <p:grpSpPr bwMode="auto">
              <a:xfrm>
                <a:off x="8143875" y="1096296"/>
                <a:ext cx="2981325" cy="4019550"/>
                <a:chOff x="5257800" y="1085910"/>
                <a:chExt cx="2981500" cy="4019490"/>
              </a:xfrm>
            </p:grpSpPr>
            <p:sp>
              <p:nvSpPr>
                <p:cNvPr id="192" name="Oval 191"/>
                <p:cNvSpPr/>
                <p:nvPr/>
              </p:nvSpPr>
              <p:spPr>
                <a:xfrm>
                  <a:off x="6172254" y="1085910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A</a:t>
                  </a:r>
                  <a:endParaRPr lang="th-TH" sz="2000" b="1" dirty="0"/>
                </a:p>
              </p:txBody>
            </p:sp>
            <p:sp>
              <p:nvSpPr>
                <p:cNvPr id="193" name="Oval 192"/>
                <p:cNvSpPr/>
                <p:nvPr/>
              </p:nvSpPr>
              <p:spPr>
                <a:xfrm>
                  <a:off x="6781889" y="1752650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C</a:t>
                  </a:r>
                  <a:endParaRPr lang="th-TH" sz="2000" b="1" dirty="0"/>
                </a:p>
              </p:txBody>
            </p:sp>
            <p:sp>
              <p:nvSpPr>
                <p:cNvPr id="194" name="Oval 193"/>
                <p:cNvSpPr/>
                <p:nvPr/>
              </p:nvSpPr>
              <p:spPr>
                <a:xfrm>
                  <a:off x="6477072" y="2438440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F</a:t>
                  </a:r>
                  <a:endParaRPr lang="th-TH" sz="2000" b="1" dirty="0"/>
                </a:p>
              </p:txBody>
            </p:sp>
            <p:sp>
              <p:nvSpPr>
                <p:cNvPr id="195" name="Oval 194"/>
                <p:cNvSpPr/>
                <p:nvPr/>
              </p:nvSpPr>
              <p:spPr>
                <a:xfrm>
                  <a:off x="5562618" y="1712963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B</a:t>
                  </a:r>
                  <a:endParaRPr lang="th-TH" sz="2000" b="1" dirty="0"/>
                </a:p>
              </p:txBody>
            </p:sp>
            <p:sp>
              <p:nvSpPr>
                <p:cNvPr id="196" name="Oval 195"/>
                <p:cNvSpPr/>
                <p:nvPr/>
              </p:nvSpPr>
              <p:spPr>
                <a:xfrm>
                  <a:off x="5257800" y="2438440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D</a:t>
                  </a:r>
                  <a:endParaRPr lang="th-TH" sz="2000" b="1" dirty="0"/>
                </a:p>
              </p:txBody>
            </p:sp>
            <p:sp>
              <p:nvSpPr>
                <p:cNvPr id="197" name="Oval 196"/>
                <p:cNvSpPr/>
                <p:nvPr/>
              </p:nvSpPr>
              <p:spPr>
                <a:xfrm>
                  <a:off x="7162912" y="2438440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G</a:t>
                  </a:r>
                  <a:endParaRPr lang="th-TH" sz="2000" b="1" dirty="0"/>
                </a:p>
              </p:txBody>
            </p:sp>
            <p:sp>
              <p:nvSpPr>
                <p:cNvPr id="198" name="Oval 197"/>
                <p:cNvSpPr/>
                <p:nvPr/>
              </p:nvSpPr>
              <p:spPr>
                <a:xfrm>
                  <a:off x="5867436" y="2438440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E</a:t>
                  </a:r>
                  <a:endParaRPr lang="th-TH" sz="2000" b="1" dirty="0"/>
                </a:p>
              </p:txBody>
            </p:sp>
            <p:sp>
              <p:nvSpPr>
                <p:cNvPr id="199" name="Oval 198"/>
                <p:cNvSpPr/>
                <p:nvPr/>
              </p:nvSpPr>
              <p:spPr>
                <a:xfrm>
                  <a:off x="5562618" y="3162329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H</a:t>
                  </a:r>
                  <a:endParaRPr lang="th-TH" sz="2000" b="1" dirty="0"/>
                </a:p>
              </p:txBody>
            </p:sp>
            <p:sp>
              <p:nvSpPr>
                <p:cNvPr id="200" name="Oval 199"/>
                <p:cNvSpPr/>
                <p:nvPr/>
              </p:nvSpPr>
              <p:spPr>
                <a:xfrm>
                  <a:off x="6172254" y="3162329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I</a:t>
                  </a:r>
                  <a:endParaRPr lang="th-TH" sz="2000" b="1" dirty="0"/>
                </a:p>
              </p:txBody>
            </p:sp>
            <p:sp>
              <p:nvSpPr>
                <p:cNvPr id="201" name="Oval 200"/>
                <p:cNvSpPr/>
                <p:nvPr/>
              </p:nvSpPr>
              <p:spPr>
                <a:xfrm>
                  <a:off x="6858094" y="3167091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J</a:t>
                  </a:r>
                  <a:endParaRPr lang="th-TH" sz="2000" b="1" dirty="0"/>
                </a:p>
              </p:txBody>
            </p:sp>
            <p:sp>
              <p:nvSpPr>
                <p:cNvPr id="202" name="Oval 201"/>
                <p:cNvSpPr/>
                <p:nvPr/>
              </p:nvSpPr>
              <p:spPr>
                <a:xfrm>
                  <a:off x="7467730" y="3167091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K</a:t>
                  </a:r>
                  <a:endParaRPr lang="th-TH" sz="2000" b="1" dirty="0"/>
                </a:p>
              </p:txBody>
            </p:sp>
            <p:sp>
              <p:nvSpPr>
                <p:cNvPr id="203" name="Oval 202"/>
                <p:cNvSpPr/>
                <p:nvPr/>
              </p:nvSpPr>
              <p:spPr>
                <a:xfrm>
                  <a:off x="7221653" y="3902093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N</a:t>
                  </a:r>
                  <a:endParaRPr lang="th-TH" sz="2000" b="1" dirty="0"/>
                </a:p>
              </p:txBody>
            </p:sp>
            <p:sp>
              <p:nvSpPr>
                <p:cNvPr id="204" name="Oval 203"/>
                <p:cNvSpPr/>
                <p:nvPr/>
              </p:nvSpPr>
              <p:spPr>
                <a:xfrm>
                  <a:off x="7782073" y="3902093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P</a:t>
                  </a:r>
                  <a:endParaRPr lang="th-TH" sz="2000" b="1" dirty="0"/>
                </a:p>
              </p:txBody>
            </p:sp>
            <p:sp>
              <p:nvSpPr>
                <p:cNvPr id="205" name="Oval 204"/>
                <p:cNvSpPr/>
                <p:nvPr/>
              </p:nvSpPr>
              <p:spPr>
                <a:xfrm>
                  <a:off x="6934298" y="4648207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Q</a:t>
                  </a:r>
                  <a:endParaRPr lang="th-TH" sz="2000" b="1" dirty="0"/>
                </a:p>
              </p:txBody>
            </p:sp>
            <p:sp>
              <p:nvSpPr>
                <p:cNvPr id="206" name="Oval 205"/>
                <p:cNvSpPr/>
                <p:nvPr/>
              </p:nvSpPr>
              <p:spPr>
                <a:xfrm>
                  <a:off x="7494719" y="4648207"/>
                  <a:ext cx="455639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R</a:t>
                  </a:r>
                  <a:endParaRPr lang="th-TH" sz="2000" b="1" dirty="0"/>
                </a:p>
              </p:txBody>
            </p:sp>
            <p:sp>
              <p:nvSpPr>
                <p:cNvPr id="207" name="Oval 206"/>
                <p:cNvSpPr/>
                <p:nvPr/>
              </p:nvSpPr>
              <p:spPr>
                <a:xfrm>
                  <a:off x="5307016" y="3902093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L</a:t>
                  </a:r>
                  <a:endParaRPr lang="th-TH" sz="2000" b="1" dirty="0"/>
                </a:p>
              </p:txBody>
            </p:sp>
            <p:sp>
              <p:nvSpPr>
                <p:cNvPr id="208" name="Oval 207"/>
                <p:cNvSpPr/>
                <p:nvPr/>
              </p:nvSpPr>
              <p:spPr>
                <a:xfrm>
                  <a:off x="5867436" y="3902093"/>
                  <a:ext cx="457227" cy="457193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M</a:t>
                  </a:r>
                  <a:endParaRPr lang="th-TH" sz="2000" b="1" dirty="0"/>
                </a:p>
              </p:txBody>
            </p:sp>
          </p:grpSp>
          <p:grpSp>
            <p:nvGrpSpPr>
              <p:cNvPr id="64" name="Group 240"/>
              <p:cNvGrpSpPr>
                <a:grpSpLocks/>
              </p:cNvGrpSpPr>
              <p:nvPr/>
            </p:nvGrpSpPr>
            <p:grpSpPr bwMode="auto">
              <a:xfrm>
                <a:off x="8382000" y="1504950"/>
                <a:ext cx="2524125" cy="3141408"/>
                <a:chOff x="8677275" y="1563942"/>
                <a:chExt cx="2524125" cy="3141408"/>
              </a:xfrm>
            </p:grpSpPr>
            <p:grpSp>
              <p:nvGrpSpPr>
                <p:cNvPr id="65" name="Group 336"/>
                <p:cNvGrpSpPr>
                  <a:grpSpLocks/>
                </p:cNvGrpSpPr>
                <p:nvPr/>
              </p:nvGrpSpPr>
              <p:grpSpPr bwMode="auto">
                <a:xfrm>
                  <a:off x="8677275" y="1600200"/>
                  <a:ext cx="2524125" cy="3105150"/>
                  <a:chOff x="5486400" y="1543110"/>
                  <a:chExt cx="2524301" cy="3105090"/>
                </a:xfrm>
              </p:grpSpPr>
              <p:cxnSp>
                <p:nvCxnSpPr>
                  <p:cNvPr id="210" name="Straight Arrow Connector 209"/>
                  <p:cNvCxnSpPr/>
                  <p:nvPr/>
                </p:nvCxnSpPr>
                <p:spPr>
                  <a:xfrm rot="16200000" flipH="1">
                    <a:off x="6600912" y="1342650"/>
                    <a:ext cx="209546" cy="609643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1" name="Straight Arrow Connector 210"/>
                  <p:cNvCxnSpPr/>
                  <p:nvPr/>
                </p:nvCxnSpPr>
                <p:spPr>
                  <a:xfrm rot="5400000">
                    <a:off x="6011113" y="1322806"/>
                    <a:ext cx="169859" cy="609643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" name="Straight Arrow Connector 214"/>
                  <p:cNvCxnSpPr/>
                  <p:nvPr/>
                </p:nvCxnSpPr>
                <p:spPr>
                  <a:xfrm rot="5400000">
                    <a:off x="6743798" y="2171322"/>
                    <a:ext cx="228596" cy="304821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7" name="Straight Arrow Connector 216"/>
                  <p:cNvCxnSpPr/>
                  <p:nvPr/>
                </p:nvCxnSpPr>
                <p:spPr>
                  <a:xfrm rot="5400000">
                    <a:off x="5504669" y="2151479"/>
                    <a:ext cx="268283" cy="304821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0" name="Straight Arrow Connector 219"/>
                  <p:cNvCxnSpPr/>
                  <p:nvPr/>
                </p:nvCxnSpPr>
                <p:spPr>
                  <a:xfrm rot="16200000" flipH="1">
                    <a:off x="5809490" y="2151479"/>
                    <a:ext cx="268283" cy="304821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1" name="Straight Arrow Connector 220"/>
                  <p:cNvCxnSpPr/>
                  <p:nvPr/>
                </p:nvCxnSpPr>
                <p:spPr>
                  <a:xfrm rot="16200000" flipH="1">
                    <a:off x="7086722" y="2133220"/>
                    <a:ext cx="228596" cy="381027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2" name="Straight Arrow Connector 221"/>
                  <p:cNvCxnSpPr/>
                  <p:nvPr/>
                </p:nvCxnSpPr>
                <p:spPr>
                  <a:xfrm rot="5400000">
                    <a:off x="5810284" y="2876159"/>
                    <a:ext cx="266695" cy="304821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4" name="Straight Arrow Connector 223"/>
                  <p:cNvCxnSpPr/>
                  <p:nvPr/>
                </p:nvCxnSpPr>
                <p:spPr>
                  <a:xfrm rot="16200000" flipH="1">
                    <a:off x="6115106" y="2876159"/>
                    <a:ext cx="266695" cy="304821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5" name="Straight Arrow Connector 224"/>
                  <p:cNvCxnSpPr/>
                  <p:nvPr/>
                </p:nvCxnSpPr>
                <p:spPr>
                  <a:xfrm rot="5400000">
                    <a:off x="7103394" y="2878540"/>
                    <a:ext cx="271457" cy="304821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4" name="Straight Arrow Connector 233"/>
                  <p:cNvCxnSpPr/>
                  <p:nvPr/>
                </p:nvCxnSpPr>
                <p:spPr>
                  <a:xfrm rot="16200000" flipH="1">
                    <a:off x="7408215" y="2878540"/>
                    <a:ext cx="271457" cy="304821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5" name="Straight Arrow Connector 234"/>
                  <p:cNvCxnSpPr/>
                  <p:nvPr/>
                </p:nvCxnSpPr>
                <p:spPr>
                  <a:xfrm rot="5400000">
                    <a:off x="7434410" y="3639735"/>
                    <a:ext cx="277808" cy="246079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6" name="Straight Arrow Connector 235"/>
                  <p:cNvCxnSpPr/>
                  <p:nvPr/>
                </p:nvCxnSpPr>
                <p:spPr>
                  <a:xfrm rot="16200000" flipH="1">
                    <a:off x="7714624" y="3605600"/>
                    <a:ext cx="277808" cy="314347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7" name="Straight Arrow Connector 236"/>
                  <p:cNvCxnSpPr/>
                  <p:nvPr/>
                </p:nvCxnSpPr>
                <p:spPr>
                  <a:xfrm rot="5400000">
                    <a:off x="7162136" y="4359650"/>
                    <a:ext cx="288919" cy="287358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8" name="Straight Arrow Connector 237"/>
                  <p:cNvCxnSpPr/>
                  <p:nvPr/>
                </p:nvCxnSpPr>
                <p:spPr>
                  <a:xfrm rot="16200000" flipH="1">
                    <a:off x="7441555" y="4367588"/>
                    <a:ext cx="288919" cy="271481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9" name="Straight Arrow Connector 238"/>
                  <p:cNvCxnSpPr/>
                  <p:nvPr/>
                </p:nvCxnSpPr>
                <p:spPr>
                  <a:xfrm rot="5400000">
                    <a:off x="5522134" y="3632590"/>
                    <a:ext cx="282570" cy="255605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0" name="Straight Arrow Connector 239"/>
                  <p:cNvCxnSpPr/>
                  <p:nvPr/>
                </p:nvCxnSpPr>
                <p:spPr>
                  <a:xfrm rot="16200000" flipH="1">
                    <a:off x="5802347" y="3607983"/>
                    <a:ext cx="282570" cy="304821"/>
                  </a:xfrm>
                  <a:prstGeom prst="straightConnector1">
                    <a:avLst/>
                  </a:prstGeom>
                  <a:ln w="3175">
                    <a:noFill/>
                    <a:headEnd type="oval" w="med" len="med"/>
                    <a:tailEnd type="oval" w="med" len="med"/>
                  </a:ln>
                  <a:effectLst/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179"/>
                <p:cNvGrpSpPr>
                  <a:grpSpLocks/>
                </p:cNvGrpSpPr>
                <p:nvPr/>
              </p:nvGrpSpPr>
              <p:grpSpPr bwMode="auto">
                <a:xfrm>
                  <a:off x="8944896" y="1563942"/>
                  <a:ext cx="1977000" cy="2883390"/>
                  <a:chOff x="8793480" y="1528200"/>
                  <a:chExt cx="1977000" cy="2883390"/>
                </a:xfrm>
              </p:grpSpPr>
              <p:sp>
                <p:nvSpPr>
                  <p:cNvPr id="159" name="Oval 158"/>
                  <p:cNvSpPr/>
                  <p:nvPr/>
                </p:nvSpPr>
                <p:spPr>
                  <a:xfrm>
                    <a:off x="9408509" y="1527533"/>
                    <a:ext cx="71438" cy="714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th-TH"/>
                  </a:p>
                </p:txBody>
              </p:sp>
              <p:sp>
                <p:nvSpPr>
                  <p:cNvPr id="161" name="Oval 160"/>
                  <p:cNvSpPr/>
                  <p:nvPr/>
                </p:nvSpPr>
                <p:spPr>
                  <a:xfrm>
                    <a:off x="10399109" y="2848333"/>
                    <a:ext cx="73025" cy="7302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th-TH"/>
                  </a:p>
                </p:txBody>
              </p:sp>
              <p:sp>
                <p:nvSpPr>
                  <p:cNvPr id="165" name="Oval 164"/>
                  <p:cNvSpPr/>
                  <p:nvPr/>
                </p:nvSpPr>
                <p:spPr>
                  <a:xfrm>
                    <a:off x="10018109" y="2197458"/>
                    <a:ext cx="73025" cy="7302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th-TH"/>
                  </a:p>
                </p:txBody>
              </p:sp>
              <p:sp>
                <p:nvSpPr>
                  <p:cNvPr id="168" name="Oval 167"/>
                  <p:cNvSpPr/>
                  <p:nvPr/>
                </p:nvSpPr>
                <p:spPr>
                  <a:xfrm>
                    <a:off x="8794147" y="2143483"/>
                    <a:ext cx="71437" cy="7302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th-TH"/>
                  </a:p>
                </p:txBody>
              </p:sp>
              <p:sp>
                <p:nvSpPr>
                  <p:cNvPr id="170" name="Oval 169"/>
                  <p:cNvSpPr/>
                  <p:nvPr/>
                </p:nvSpPr>
                <p:spPr>
                  <a:xfrm>
                    <a:off x="10454672" y="4302483"/>
                    <a:ext cx="71437" cy="714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th-TH"/>
                  </a:p>
                </p:txBody>
              </p:sp>
              <p:sp>
                <p:nvSpPr>
                  <p:cNvPr id="171" name="Oval 170"/>
                  <p:cNvSpPr/>
                  <p:nvPr/>
                </p:nvSpPr>
                <p:spPr>
                  <a:xfrm>
                    <a:off x="9098947" y="2848333"/>
                    <a:ext cx="71437" cy="7302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th-TH"/>
                  </a:p>
                </p:txBody>
              </p:sp>
              <p:sp>
                <p:nvSpPr>
                  <p:cNvPr id="172" name="Oval 171"/>
                  <p:cNvSpPr/>
                  <p:nvPr/>
                </p:nvSpPr>
                <p:spPr>
                  <a:xfrm>
                    <a:off x="10699147" y="3575408"/>
                    <a:ext cx="71437" cy="71438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th-TH"/>
                  </a:p>
                </p:txBody>
              </p:sp>
              <p:sp>
                <p:nvSpPr>
                  <p:cNvPr id="173" name="Oval 172"/>
                  <p:cNvSpPr/>
                  <p:nvPr/>
                </p:nvSpPr>
                <p:spPr>
                  <a:xfrm>
                    <a:off x="8800497" y="3562708"/>
                    <a:ext cx="71437" cy="7302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th-TH"/>
                  </a:p>
                </p:txBody>
              </p:sp>
            </p:grpSp>
          </p:grpSp>
        </p:grpSp>
      </p:grpSp>
      <p:grpSp>
        <p:nvGrpSpPr>
          <p:cNvPr id="67" name="Group 249"/>
          <p:cNvGrpSpPr>
            <a:grpSpLocks/>
          </p:cNvGrpSpPr>
          <p:nvPr/>
        </p:nvGrpSpPr>
        <p:grpSpPr bwMode="auto">
          <a:xfrm>
            <a:off x="350838" y="2667000"/>
            <a:ext cx="2697162" cy="642938"/>
            <a:chOff x="350520" y="2667000"/>
            <a:chExt cx="2697480" cy="643354"/>
          </a:xfrm>
        </p:grpSpPr>
        <p:sp>
          <p:nvSpPr>
            <p:cNvPr id="214" name="Text Box 23"/>
            <p:cNvSpPr txBox="1">
              <a:spLocks noChangeArrowheads="1"/>
            </p:cNvSpPr>
            <p:nvPr/>
          </p:nvSpPr>
          <p:spPr bwMode="auto">
            <a:xfrm>
              <a:off x="456895" y="2971997"/>
              <a:ext cx="2591105" cy="338357"/>
            </a:xfrm>
            <a:prstGeom prst="rect">
              <a:avLst/>
            </a:prstGeom>
            <a:solidFill>
              <a:srgbClr val="F5EBFF"/>
            </a:solidFill>
            <a:ln>
              <a:noFill/>
              <a:headEnd/>
              <a:tailEnd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342900" indent="-34290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1600" dirty="0">
                  <a:solidFill>
                    <a:srgbClr val="009E47"/>
                  </a:solidFill>
                </a:rPr>
                <a:t>edge top         =   2 #internal</a:t>
              </a:r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350520" y="2667000"/>
              <a:ext cx="809720" cy="3685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42900" indent="-34290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1800" dirty="0">
                  <a:solidFill>
                    <a:prstClr val="black"/>
                  </a:solidFill>
                  <a:latin typeface="Calibri"/>
                  <a:cs typeface="+mn-cs"/>
                </a:rPr>
                <a:t>Proof :</a:t>
              </a:r>
            </a:p>
          </p:txBody>
        </p:sp>
      </p:grpSp>
      <p:grpSp>
        <p:nvGrpSpPr>
          <p:cNvPr id="68" name="Group 247"/>
          <p:cNvGrpSpPr>
            <a:grpSpLocks/>
          </p:cNvGrpSpPr>
          <p:nvPr/>
        </p:nvGrpSpPr>
        <p:grpSpPr bwMode="auto">
          <a:xfrm>
            <a:off x="4191000" y="5464175"/>
            <a:ext cx="2819400" cy="719138"/>
            <a:chOff x="4038600" y="5528846"/>
            <a:chExt cx="2819400" cy="719554"/>
          </a:xfrm>
        </p:grpSpPr>
        <p:sp>
          <p:nvSpPr>
            <p:cNvPr id="499" name="Text Box 23"/>
            <p:cNvSpPr txBox="1">
              <a:spLocks noChangeArrowheads="1"/>
            </p:cNvSpPr>
            <p:nvPr/>
          </p:nvSpPr>
          <p:spPr bwMode="auto">
            <a:xfrm>
              <a:off x="5334000" y="5528846"/>
              <a:ext cx="1524000" cy="338334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ct val="50000"/>
                </a:spcBef>
                <a:defRPr/>
              </a:pPr>
              <a:r>
                <a:rPr lang="en-US" sz="1600" dirty="0">
                  <a:solidFill>
                    <a:schemeClr val="tx1"/>
                  </a:solidFill>
                </a:rPr>
                <a:t>Before :  N = 17</a:t>
              </a:r>
            </a:p>
          </p:txBody>
        </p:sp>
        <p:sp>
          <p:nvSpPr>
            <p:cNvPr id="245" name="Text Box 23"/>
            <p:cNvSpPr txBox="1">
              <a:spLocks noChangeArrowheads="1"/>
            </p:cNvSpPr>
            <p:nvPr/>
          </p:nvSpPr>
          <p:spPr bwMode="auto">
            <a:xfrm>
              <a:off x="4038600" y="5910066"/>
              <a:ext cx="2819400" cy="338334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ct val="50000"/>
                </a:spcBef>
                <a:defRPr/>
              </a:pPr>
              <a:r>
                <a:rPr lang="en-US" sz="1600" dirty="0">
                  <a:solidFill>
                    <a:schemeClr val="tx1"/>
                  </a:solidFill>
                </a:rPr>
                <a:t>Max Search Path = Tree’s Height</a:t>
              </a:r>
            </a:p>
          </p:txBody>
        </p:sp>
      </p:grpSp>
      <p:grpSp>
        <p:nvGrpSpPr>
          <p:cNvPr id="69" name="Group 248"/>
          <p:cNvGrpSpPr>
            <a:grpSpLocks/>
          </p:cNvGrpSpPr>
          <p:nvPr/>
        </p:nvGrpSpPr>
        <p:grpSpPr bwMode="auto">
          <a:xfrm>
            <a:off x="7086600" y="5451475"/>
            <a:ext cx="1676400" cy="796925"/>
            <a:chOff x="6934200" y="5516880"/>
            <a:chExt cx="1676400" cy="797215"/>
          </a:xfrm>
        </p:grpSpPr>
        <p:sp>
          <p:nvSpPr>
            <p:cNvPr id="500" name="Text Box 23"/>
            <p:cNvSpPr txBox="1">
              <a:spLocks noChangeArrowheads="1"/>
            </p:cNvSpPr>
            <p:nvPr/>
          </p:nvSpPr>
          <p:spPr bwMode="auto">
            <a:xfrm>
              <a:off x="6934200" y="5516880"/>
              <a:ext cx="1403350" cy="338261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ct val="50000"/>
                </a:spcBef>
                <a:defRPr/>
              </a:pPr>
              <a:r>
                <a:rPr lang="en-US" sz="1600" dirty="0">
                  <a:solidFill>
                    <a:schemeClr val="tx1"/>
                  </a:solidFill>
                </a:rPr>
                <a:t>Add = 18 more</a:t>
              </a:r>
            </a:p>
          </p:txBody>
        </p:sp>
        <p:sp>
          <p:nvSpPr>
            <p:cNvPr id="247" name="Text Box 23"/>
            <p:cNvSpPr txBox="1">
              <a:spLocks noChangeArrowheads="1"/>
            </p:cNvSpPr>
            <p:nvPr/>
          </p:nvSpPr>
          <p:spPr bwMode="auto">
            <a:xfrm>
              <a:off x="6934200" y="5898019"/>
              <a:ext cx="1676400" cy="416076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lnSpc>
                  <a:spcPts val="1200"/>
                </a:lnSpc>
                <a:spcBef>
                  <a:spcPts val="0"/>
                </a:spcBef>
                <a:defRPr/>
              </a:pPr>
              <a:r>
                <a:rPr lang="en-US" sz="1600" dirty="0">
                  <a:solidFill>
                    <a:schemeClr val="tx1"/>
                  </a:solidFill>
                </a:rPr>
                <a:t>Max Search Path </a:t>
              </a:r>
            </a:p>
            <a:p>
              <a:pPr marL="457200" indent="-457200">
                <a:lnSpc>
                  <a:spcPts val="1200"/>
                </a:lnSpc>
                <a:spcBef>
                  <a:spcPts val="0"/>
                </a:spcBef>
                <a:defRPr/>
              </a:pPr>
              <a:r>
                <a:rPr lang="en-US" sz="1600" dirty="0">
                  <a:solidFill>
                    <a:schemeClr val="tx1"/>
                  </a:solidFill>
                </a:rPr>
                <a:t>increases only 1</a:t>
              </a:r>
            </a:p>
          </p:txBody>
        </p:sp>
      </p:grpSp>
      <p:sp>
        <p:nvSpPr>
          <p:cNvPr id="177" name="Rectangle 176"/>
          <p:cNvSpPr/>
          <p:nvPr/>
        </p:nvSpPr>
        <p:spPr>
          <a:xfrm>
            <a:off x="7467600" y="1404938"/>
            <a:ext cx="920750" cy="33813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1600" dirty="0">
                <a:solidFill>
                  <a:srgbClr val="009E47"/>
                </a:solidFill>
                <a:latin typeface="Calibri"/>
                <a:cs typeface="+mn-cs"/>
              </a:rPr>
              <a:t>edge top</a:t>
            </a:r>
            <a:endParaRPr lang="th-TH" sz="2000" dirty="0"/>
          </a:p>
        </p:txBody>
      </p:sp>
      <p:cxnSp>
        <p:nvCxnSpPr>
          <p:cNvPr id="178" name="Straight Arrow Connector 177"/>
          <p:cNvCxnSpPr>
            <a:stCxn id="177" idx="1"/>
          </p:cNvCxnSpPr>
          <p:nvPr/>
        </p:nvCxnSpPr>
        <p:spPr>
          <a:xfrm rot="10800000">
            <a:off x="6629400" y="1566863"/>
            <a:ext cx="838200" cy="6350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6" name="Text Box 23"/>
          <p:cNvSpPr txBox="1">
            <a:spLocks noChangeArrowheads="1"/>
          </p:cNvSpPr>
          <p:nvPr/>
        </p:nvSpPr>
        <p:spPr bwMode="auto">
          <a:xfrm>
            <a:off x="457200" y="5562600"/>
            <a:ext cx="1524000" cy="33813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chemeClr val="tx1"/>
                </a:solidFill>
              </a:rPr>
              <a:t>See how good?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212" grpId="0" animBg="1"/>
      <p:bldP spid="213" grpId="0" animBg="1"/>
      <p:bldP spid="266" grpId="0" animBg="1"/>
      <p:bldP spid="267" grpId="0" animBg="1"/>
      <p:bldP spid="268" grpId="0" animBg="1"/>
      <p:bldP spid="18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Full   Complete   Perfect</a:t>
            </a:r>
            <a:endParaRPr lang="th-TH" dirty="0"/>
          </a:p>
        </p:txBody>
      </p:sp>
      <p:sp>
        <p:nvSpPr>
          <p:cNvPr id="64515" name="AutoShape 8" descr="data:image/png;base64,iVBORw0KGgoAAAANSUhEUgAAASEAAACuCAMAAABOUkuQAAAAh1BMVEX///8AAAD5+fnj4+P8/Pzz8/P39/fv7+/o6Ojx8fHCwsLr6+vf39+urq64uLjc3NylpaXW1tbOzs7IyMhjY2N2dnZERESFhYVOTk5JSUlTU1Oqqqo4ODiXl5c7OzsmJiadnZ2NjY1ra2uAgIAeHh4tLS1aWlpzc3MNDQ0XFxcLCwsrKyscHBysGR9pAAAV50lEQVR4nO1dB7equhKmg5RQpShIE2z7//++R5AEEAgq7q3nXWetu66bQxkmydQvA0V96Utf+tKXbohjk3ez8OGkl867Wfh0Mr4SmqGvhOboK6E5+kpojr4SmqOvhGZotd7p7+bhs4nXTendPHzpS1/60pe+tIR04Bk2824uPpi0mK7oILybj48ljb5S8G5GPpX4TSMh2n43Kx9KEhIQHb2blQ+lVkLpu1n5UFJPXwmRSAJF0Qjo6Pgy/25+Po1WXpipZiMig1EL96uLOiRYTuFx1Q9+HR73ZW3J1PUp/aaKGtr6O6A0v1XTXDU/2e3Zkd/F0wcRm14cc+ofgX/BsvuPku2dI+Jasr04Vf+Km48j3nJdbTYG49Odr/wng1lWizNw15nCNijBf05G0iE8sNy9Z/NWEOS/yc6nkWC7waPuDuv95JMa/f+NEr+wn3CZVUA79y3Lf5vUaJ89XRKzyxP4J+tpapreuQDsNW0s8pRtb3+nq83JafIpyUrT8fz4DhHxYOeCxUwrkevrd9xF87SgXPqw1xCXKBRXaHOnsckpf00QwW0ddzsro+pZcvGS5y0mDgZS5YyExDLM2Zc9kjFLN5/3kIzZYftD8kmhwUouXePFLp+Y/uQW+YzknqX/VwRIoxXtQhywv5BYbe+QHivazu71T32S7ElOOXVd5OKvPTejDcLaXX0MGMncVmHE6CoCGQ1ep35GyI5+vOm15H+IuVc32SE7DL3kFQj93484+STwrRFJpOYKGL/98DtJTpIkGhQB9TTO/6gyuC1HrH+aGR9dmNTLIv27+IAxHXeg7T5khY2SCNw5/+jlpKSh89Fzpkt56JtvGEAFFJtPchG7xKs6yrdz5nqfvy35bmbHBLmuAqtLd6fofpmAE5+CqDZamlNsf9W6z5GVHtN6sZnZ7rhbv5UXTNG1UOoLK2O3sd8+bExl/W1e/qmZKj7BZTSPTbXdiVNyoPRnBLI4aJjy381LRQkCbIQfIh9ICM1G0+8vSDIHxMv+MxZ9TSmW0AdktjEz8QdJyMAS+gAfaYt4yT7IiVWwhN7NSUUMwkUl7+akSz4atnczUjlm67KGsF7S4nOgLFy+cSBTp8PDlcuXk5IdqBWI8q1OSftP8fmZ8sBTwMir4F5y1u/lRQ+uoMzaT+R33tv9xZp2ae3gX5nK3ioi69SbNnxW/kI++lFS4/5czv33lWkt+sZJ5PLw7SgWq9jeHEl37/JDjNMw8wpOb66rG8XQtQent/iNXLob8+jl41t9tGg3lte33mFnmSAbX1DWfIH614jzynG3VYz/PKmv7CaBFWzo/SkrHXImHUTeTf9WQ/KkMRHfZGDZkoDk48rDX9pZ60xWNrnzhm0ZZkj2n73wl4zIsBJGgZ85xZcHw0o0k5akQX6IkmGpyTrOMMWBn8FFaek4S6F/YJhh8dx5/8IIB/zqB814DXjcdIfCAD/z97ZvcyFKtt0a+2WrT0nCWwlld+EQwcDqH16FcFjth6OuxfckE1W6702ylXDYhYlajw/67DBOfl/wxf/0lbnoFHTykrgtL0y9P0hM5t9nqVg3uj0RJIuY2VqU25OQdD/yW3Jv7B2b0C+BPF1yOQ27C13crO9dKXyZ3YxSuYgnM6Go3hwy3eT+qzk3vzFp2Uu2Z+5tuGTbv/nLA7cVUrf3NzNiUx4gpzys936rFkH8kN7nDmV/NcgvkVBh93pd6fFjIYVRdOefsYwl3TT1XYR1IHi0QMelfR8keUl4BLF5EZ5D9vnRmxqXzsLKlrPU2rIkfNwuyjQaMMO3rPQlyX7JkU3sICfh43pEDnHoqLqkE+8jq5kFVSz/zPvpKIfERon9omqIZCGmqPXuGRfLwnZWeR1cVimfBLir+98Lq7l7XY9bYoKXJ4zZXfrsLdnXc9OQ8HwUw0+nAZ4jfS7oIZGY/U6TRXVRqWdd1hpy6eBJIIqAQsmnZaiF1FUoS/O2r8E+iCBKAUvJu2XLN/XNmqlFxsx0YV3O9U5LI04j9CCg5/SK2N6s66mBN4yNHyStWNcdofLnDQiufi8f+3Vzp+UiYsPmVsutULSYKQ9JaLErzO6aOy0HhaHXopcnMjH84enUWonusFuqz+zX4XlcdKfFvcAszNRthe1eEhHUjY6XSkh+nYQueNiWwssAZurpNZKhOyzeDWmd0a0Wh0EOutNm6Z3anllPl/iwkBcP/Aot2GW5Bkh4Oj67NFpCa6R43pg143VYXmoyG2aWW0Uub+b1C5iqjT19XDABpDg47TenV+SXkzA8FrtXFNK4IohPQfGKkHP7szuHiz4RkkeKaa7yV9RQT7Zq6uwrSlZbX9RNRXvBTvHVzmJNVTg9jzRQGgDwTP3wHjpczYW2WRzEssf6f0y5PPUVHer/qc9Depwm8NEWI9t1hEm9LH6vdWOaLXepIuIbfDOXPRvgAbShn1vcjwznus1iYb2avaCFWibL7kRh7cHuntO03A4bHmu3rC5pB0guXJYsuhO3wYZHjJdZEPOMf0bPRWZGx/CUi5wPplNFlsJFrrB8an9Hyyxjp8wlPpW8ELtBpnhcAgWMuvm8dL1AWXNx51WEUbzZvQQ2HT9Rfiahn/aClXRB0pI/dwN64bjA4ie9iilwnhe24HbFy4xgJUZI0vVWjZqXvivudrxhVZ+elCK8Bad3z7gxFaC4Pb169NitVlD58abZMsUW/ansPu8NR30/Ub1H05prW2tX9ubGAsrtpATAnnJGGFBr0sizPVySMsO+RmVaBSBcT2ejkUwGA0oAMQsh3YLH8pvEtLWffh0y8acbdXi4w+I7lTbeoKEHA5c1QEJRdwylF+NLhRN21Wvp1VCbP80hZtC+pDWuPAdPp3gw0iiI5/zqQsPkFBx6m/HtQK+fzeU7yc0B/TQfvno7TvGbhc0PlaCFnD4TuqCTISic+EklXgHNFDDMUnTe67pOxlspwb3hZsUQ1hHDRSX8PGdBrHDglt1h8VeZv0Zy2R6G/54172XuuRkJeVCtO42m3w8XpLrnuqeTJFSf03AF/KFiTp6KGcdCFi6ezzuAgG5qf/xpbGjo6xKUYplSiRLKoYSy65iMOi0tcuMOCcnNyIhjFXrxqRhfG8u+yeWcZbQ2UkJfmfJGfTGjmVj2xtsepzLy8JVTKACnfjH2POr44vrbvIRYVLE1Rpl6KsYf3TfAlHMBej36NRd2PHqCGGKxZJMaEt5FrkyTdN1fsR5PAdsoxp+V0EpjKv0Pn06Puxibx939fFzl2JeZWDjJGnPKTbU1ASjGjyY2B1DNK28sSg7hX+pETMggiO5VQvakhLg8AsCDajWfSLebQ6U7Qyo9EdDNxfhMlEY1F7IzJcvreKne5I6Fyh+CDSUlL7p2zpscYKsuMAnaJlVgF29/2Kex8odSidJcPwjgxJYnXR8vmfqXCTpMMSXG94VnzG5SqeswdyGYd/v6YDqxNDUlJoibbgvT5kPuI2s615GMmPARMgi6L33ovVYEfJjyWAMDmRCCPZi7ILRGWt2F15JignMpTfjS4xSRnBXjkViYJ7bMCB/JEhukhCm4B5d9IDry4yZ3nFYhaZo8lLsgzevqvR7ou8jviY7hTPMSXtcV0yXHJyGQdHY+hFF0VZx2CWqyN0rb2WmaGFZnzSP5iY6m6Oy8SVN0nZ/RE/pJUvXJdWLDTksjeyZ6BIrdMcxmhp9L/H0cnMgnUfGu2AeDXQQ3pGfhOZz7AIxNB+di+qMWDW2D/X5DnNcVHdz45E4gEps2ORvisLLHe8rvTQ2arEHTeyAc9vVrSyfi2+vuHcVzroEwkbGhDfamHDN37D1ACA7hCgKSxsbdf0hytFBnJ5KbJqKPvhHrbAiBMbJ3u6W7QAg6Omls0mLkUkx4jrVHZxE0GoMxI6TxStFJ0/55h2PSDmwGnUST9iDjD+yRMCOYqTE80Bo/h5CPbCE3yfRJGHBGB9O3YlB3FyIsDbfuIb18i5QieRd4bEl5STy29Ih6xJA8koRkjAMizFUFv7wzPT04zIxLWLB3YddEfBJJoSP4Ix0STmqnycgcwrgcEuxEws8hqU4sbJKKwcqK5GEhw0BsIcb9PMQUaaLhNTKKB0GdlogWAfWFW5OMtNqcFJPUuYLWIgn7icBCZBydQXotRHoj7MnMFiQGrcVRGyM5cAnNNRHyICrpfLvR74ZkONXOM07zVV0NttH2iVtDpn5mmuJfx+1Adj+tKzic7DSztaMy5RRyG9/bzVagjMKbyEB1H7SLojnfjBKc/I7GV6nvubPPs7U8meVc0tJUm4sreRB52uQ0CwA13/TayymJZKBrglXe81xmXHQZDMCZptSitncEuS/cXDN9K9Hv1HwmacNSq9nGgkllVQ5zg2qF8CMwMyeJ5+pZwYd8mdOofCl+DsdtQhGmM+kGxlFhm/+ZW2nbaqXNpYlEmPB8cCfrr1H9SZY8IZ8kQ4MBSD5FRexPFdeo55mgFPrl3GYm3qz5MYhMsfWHO2SfJqUlVnJ29fNSYiKFl+s0Ixh1HaQLnMvaDDK0FqM0Ayaxap9jLgPgwvBwO5O1rAuuOmkDKWNCUYuRoofTZQ9O0q6ALDMmTm3JqxNsa30MvKFfgYEuEdnFXd2XGZhlULsMEXmZXWEU9pF4klRHUUpIZAom1mHF6EDiiq2L/kyakKdAXWyU6fXY6CZXs1IQFax6zRen5GKwWw+ASd5X4NQjLpC1cHJdEymRqSYxCIgjwsI5xKWScYeErMgdiweaArtGtL9NiYL3Se9lNUud6DIKjU0gAxu9q03YEtG4VwlpAXEjQz2HZJm6R0LVXPOGOHvGvb60HpKcnU3j5BxJzo7XzDCiswOawq5MGvmrboTblEhaHyWXE5KqhnNIXLNiRAinqbakLwxbFCLZKqS+AzrKmZPsPVM27r9JgiziuUoqn+hIMgFpmeH0OwnyD+fQ9rzbxcc1af4jCTHZQELYwYsIkdkWmUqbYO9NlDqQCJv/BBe59qTAA/MSkRIbtaauHsWS3E80HWccdAh34nSBkgaf+RFxRYW05vF3bnRCmt5CYRTjTEuIx5VSjfDyGHxECHQ4m16rlRWPjJQQurIpLdcDlxDth5QdZU4JHSMZTKEW78FM30JpcayEjiIYz0eqGrZtZMzT5FrkMKaK/yEmSar/dJsMQL87cKtOFOQRb8hoter0mu+MZDpd4j5jE0ZYiy2SVJx2PzsSJtv7v6BLa5ySSTe3A7NQJp13s2NON5N18E1rD/JJk9cJfsELmrwso85mgtUkOKLbBGCy+rDueJOTZVfQiZAnYWRSOP77LQQ6ZoCfgtFIXR0++WFxp3O1PZX7ijrzlJsKdHrAq3d/WarszvSpdF0Px65PACOtc+cPbiIrvHK7Tlc44V8YXT4W7nNZSkLQNaZTyQ2va7/U87jj1cOqc8F44KGeuhIyJhTRpeu485u3Ngfvg+In1jy77/G4Hp0eXD/nAcaXmdzTT2wx6sYzvYlGDnR+nbZ9jTreKtXsN7cYT24IvY1AlD2e1e2j68Vi1NXT+tJN35hoZMSg70Ema26gZBjuxiUxfW4w7zmBPfSu5Hxm6AwL1E0dJNoyw+fdjpNVCm9aZ2ZUbvp9HRjtx8+1HjuKlm1uir7mJXD6rXAFcPCLvicpbsLNTZRrpRvf7U0aZn30c7n3PNbIyrh/nUH7zvYdXfi1uszYDR+ZKwTG6WgB1h0UdKMa2dN9iwas0A1a9LqKfe5dV5f+u/3+GwhMd9FadQH41HVdr9iURdsSnyMEnOj08UKYg7aZxci3gRDmoPWdMFahzXmIqMzfGitUrt/jWSQgTFKrdnAXpnadocrz+c+/34QhGHicdQwUwC+PC/6tb4evwy+PsUVty0yMXtjgHWXO4DrUEoQu1MF12HMQcKefv/5OAYMbHuG4p8UI4ZWX4kNID7QYIQzgJ10XIwPHotnYzhgsjrZ9KRY/3kmyogfX/RHxWELYB2q/sIfneCshZINUDJMppyXEYUTKHksoRofwWmxRVPh5eKLhvVHvk1DLDHbqzRM6hD0bLDTsuDD4OmzgbHTdHq8y/PIY9oiBiXSCTsIQshhfhz9hh/1oAY/In394AwGrOt1PUDel9oMJIhr5FkaLZkwrDgFd134MD6+p1k9AL9/2AMDdm1pjpqNWXm3xAsMs//7Tkd7NkOL3ijvOcSPHTScUywZD2nTNOorD61p/EFm8jsJtvndadK5rJm0nUkYW7x2JNPngBoeec8ZHZeH0OyWznh/eVLZAtgvWVv+6TVhGvetUeF2/jKVV1+U9t2aVlmHZ35Fl5v7uJr+SZGGQv+cLthw78FRX6iBwV9Rbn3/kOpEdxKAKe3sdM7yOV5+77ktf+nji9LSe3SsDRZe8Vi1+ZVOE4R4pTk5MVbiZJU0TfKFgwZBJSVL8dZPVOoYJAnkdtUGHEdYwCV5GFzJJAat/bHZBZVlKdS7QZtpl2MJrhXXRADJLpOdMfw93uyr7kIy8eDVJUQ2qYdvSjLyrDLOcyLKGMRkSgGAjCKxwkJ7k9LULC7c6JTfVft7TZH8jsFW4lSCfTo7sqPKpOMtBNkmL5MNeoqpzg+YQ4wEQrikp1+0CM+FptlPvl9qizRH6QQbQZUiBbf8tYk+CEuK7rcJhxwmR6X84AkooraKLA7JAXA3lVC7VRGgcaBZOPVqNMobiUA7NgPg6qzp524iDM2AQLAvbNtErgbrIKwod9JuqQUh2JQgToHgaVFN161JSGP31JxFrUI1MywBbe7RFsbs9H0pI2afd1GktIdh/pYO/ZnaCD+dBB67N1dmKHiDlii3qZrOvlfQ+5pMteErweplXkFNWHtLR334RtZaQs9FtF71oIyGuC3yqIX1yJ/a+SkiEYUlHQkZEXaDr05GQVMe1XQk1YJhuUaCemtq+13cDTuGE7SGOHfhbSl/zZZ27qZYQTBpbCKPSSMjoBoiQKb6Ug06HirotlhFYoBWHWl25688hJq/v2pEQf/1Yn5W0d5ev+ofJOqk3eBowGO5o4xkjNxqaiJN5PdUSqpsToTC1kVDWdbKhhJJKnRYJPlRLiDPtbdtLCKqdGq3f7j0D118dCRm1HuE7DrSYNDbMauuVq6iawWvX39C4F76JBPPHBXwJQtfMKmwyEWbh2huI7VXJawkdekjiprWa6iJJ8qnEK7ZemTYTp9kA4HmIyNhiCSU2z1ui6CnVudfZIXk8L1lMJSUb5/AYz+R5wPE8dZabOaQn4oq1eGYeYfta4g1aFiA+VEbYT92tPZxumYu3aY2hVk6irfEqYz1a4ihGxqETn10u8RFQSQIcNIUAXcRxCE11qFxfNKmOnHK+PF7iRn/x/s8ljmW7BHKEXCvBg6fVkwdb+6K6FS1ljqz9bU2IkViRqwMs5MCtWAlOJr6jpxmlPomXpPagILGVZGUTi4xhIVWmXsK3qiKriqq/eBZtP5fgEZ6qz70e4q7X8WDbRoLNMfgTxWZ8fYhit/I3NPvSP0X/A+7GPoztQLexAAAAAElFTkSuQmCC"/>
          <p:cNvSpPr>
            <a:spLocks noChangeAspect="1" noChangeArrowheads="1"/>
          </p:cNvSpPr>
          <p:nvPr/>
        </p:nvSpPr>
        <p:spPr bwMode="auto">
          <a:xfrm>
            <a:off x="198438" y="-21272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85002" name="Picture 10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66800" y="3962400"/>
            <a:ext cx="6819900" cy="1136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4517" name="Picture 7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209800" y="1600200"/>
            <a:ext cx="4419600" cy="148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5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Binary  Search  Tree</a:t>
            </a:r>
            <a:endParaRPr lang="th-TH" dirty="0"/>
          </a:p>
        </p:txBody>
      </p:sp>
      <p:grpSp>
        <p:nvGrpSpPr>
          <p:cNvPr id="3" name="Group 96"/>
          <p:cNvGrpSpPr>
            <a:grpSpLocks/>
          </p:cNvGrpSpPr>
          <p:nvPr/>
        </p:nvGrpSpPr>
        <p:grpSpPr bwMode="auto">
          <a:xfrm>
            <a:off x="762000" y="2514600"/>
            <a:ext cx="3200400" cy="3352800"/>
            <a:chOff x="5334000" y="1809690"/>
            <a:chExt cx="3200400" cy="3352800"/>
          </a:xfrm>
        </p:grpSpPr>
        <p:sp>
          <p:nvSpPr>
            <p:cNvPr id="10" name="Text Box 23"/>
            <p:cNvSpPr txBox="1">
              <a:spLocks noChangeArrowheads="1"/>
            </p:cNvSpPr>
            <p:nvPr/>
          </p:nvSpPr>
          <p:spPr bwMode="auto">
            <a:xfrm>
              <a:off x="5715000" y="1809690"/>
              <a:ext cx="381000" cy="4000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grpSp>
          <p:nvGrpSpPr>
            <p:cNvPr id="4" name="Group 65"/>
            <p:cNvGrpSpPr>
              <a:grpSpLocks/>
            </p:cNvGrpSpPr>
            <p:nvPr/>
          </p:nvGrpSpPr>
          <p:grpSpPr bwMode="auto">
            <a:xfrm>
              <a:off x="5334000" y="1828800"/>
              <a:ext cx="3200400" cy="3333690"/>
              <a:chOff x="5334000" y="1828800"/>
              <a:chExt cx="3200400" cy="3333690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rot="5400000">
                <a:off x="6143625" y="2009715"/>
                <a:ext cx="209550" cy="7620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>
                <a:stCxn id="10" idx="3"/>
              </p:cNvCxnSpPr>
              <p:nvPr/>
            </p:nvCxnSpPr>
            <p:spPr>
              <a:xfrm>
                <a:off x="6096000" y="2009715"/>
                <a:ext cx="304800" cy="4762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/>
              <p:nvPr/>
            </p:nvCxnSpPr>
            <p:spPr>
              <a:xfrm rot="5400000">
                <a:off x="7315200" y="3562290"/>
                <a:ext cx="304800" cy="6096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5400000">
                <a:off x="5638800" y="4476690"/>
                <a:ext cx="228600" cy="2286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 rot="16200000" flipH="1">
                <a:off x="7886700" y="3600390"/>
                <a:ext cx="304800" cy="5334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 rot="16200000" flipH="1">
                <a:off x="7200900" y="4438590"/>
                <a:ext cx="2286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/>
              <p:nvPr/>
            </p:nvCxnSpPr>
            <p:spPr>
              <a:xfrm rot="5400000">
                <a:off x="5867400" y="3714690"/>
                <a:ext cx="3048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/>
              <p:cNvCxnSpPr/>
              <p:nvPr/>
            </p:nvCxnSpPr>
            <p:spPr>
              <a:xfrm rot="16200000" flipH="1">
                <a:off x="6905625" y="2009715"/>
                <a:ext cx="209550" cy="7620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 rot="16200000" flipH="1">
                <a:off x="7429500" y="2914590"/>
                <a:ext cx="304800" cy="3810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 rot="16200000" flipH="1">
                <a:off x="5867400" y="2952690"/>
                <a:ext cx="3048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rot="5400000">
                <a:off x="5562600" y="2952690"/>
                <a:ext cx="3048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53"/>
              <p:cNvGrpSpPr>
                <a:grpSpLocks/>
              </p:cNvGrpSpPr>
              <p:nvPr/>
            </p:nvGrpSpPr>
            <p:grpSpPr bwMode="auto">
              <a:xfrm>
                <a:off x="5334000" y="1828800"/>
                <a:ext cx="3200400" cy="3333690"/>
                <a:chOff x="5334000" y="1828800"/>
                <a:chExt cx="3200400" cy="3333690"/>
              </a:xfrm>
            </p:grpSpPr>
            <p:sp>
              <p:nvSpPr>
                <p:cNvPr id="8" name="Oval 7"/>
                <p:cNvSpPr/>
                <p:nvPr/>
              </p:nvSpPr>
              <p:spPr>
                <a:xfrm>
                  <a:off x="6400800" y="182874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14</a:t>
                  </a:r>
                  <a:endParaRPr lang="th-TH" sz="2000" b="1" dirty="0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8077200" y="4019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20</a:t>
                  </a:r>
                  <a:endParaRPr lang="th-TH" sz="2000" b="1" dirty="0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5638800" y="4019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7</a:t>
                  </a:r>
                  <a:endParaRPr lang="th-TH" sz="2000" b="1" dirty="0"/>
                </a:p>
              </p:txBody>
            </p:sp>
            <p:sp>
              <p:nvSpPr>
                <p:cNvPr id="30" name="Oval 29"/>
                <p:cNvSpPr/>
                <p:nvPr/>
              </p:nvSpPr>
              <p:spPr>
                <a:xfrm>
                  <a:off x="5410200" y="47052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5</a:t>
                  </a:r>
                  <a:endParaRPr lang="th-TH" sz="2000" b="1" dirty="0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6934200" y="4019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16</a:t>
                  </a:r>
                  <a:endParaRPr lang="th-TH" sz="2000" b="1" dirty="0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7239000" y="47052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16</a:t>
                  </a:r>
                  <a:endParaRPr lang="th-TH" sz="2000" b="1" dirty="0"/>
                </a:p>
              </p:txBody>
            </p:sp>
            <p:sp>
              <p:nvSpPr>
                <p:cNvPr id="22" name="Oval 21"/>
                <p:cNvSpPr/>
                <p:nvPr/>
              </p:nvSpPr>
              <p:spPr>
                <a:xfrm>
                  <a:off x="7162800" y="2495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15</a:t>
                  </a:r>
                  <a:endParaRPr lang="th-TH" sz="2000" b="1" dirty="0"/>
                </a:p>
              </p:txBody>
            </p:sp>
            <p:sp>
              <p:nvSpPr>
                <p:cNvPr id="23" name="Oval 22"/>
                <p:cNvSpPr/>
                <p:nvPr/>
              </p:nvSpPr>
              <p:spPr>
                <a:xfrm>
                  <a:off x="7543800" y="3257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18</a:t>
                  </a:r>
                  <a:endParaRPr lang="th-TH" sz="2000" b="1" dirty="0"/>
                </a:p>
              </p:txBody>
            </p:sp>
            <p:sp>
              <p:nvSpPr>
                <p:cNvPr id="17" name="Oval 16"/>
                <p:cNvSpPr/>
                <p:nvPr/>
              </p:nvSpPr>
              <p:spPr>
                <a:xfrm>
                  <a:off x="5638800" y="2495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4</a:t>
                  </a:r>
                  <a:endParaRPr lang="th-TH" sz="2000" b="1" dirty="0"/>
                </a:p>
              </p:txBody>
            </p:sp>
            <p:sp>
              <p:nvSpPr>
                <p:cNvPr id="18" name="Oval 17"/>
                <p:cNvSpPr/>
                <p:nvPr/>
              </p:nvSpPr>
              <p:spPr>
                <a:xfrm>
                  <a:off x="5943600" y="3257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9</a:t>
                  </a:r>
                  <a:endParaRPr lang="th-TH" sz="2000" b="1" dirty="0"/>
                </a:p>
              </p:txBody>
            </p:sp>
            <p:sp>
              <p:nvSpPr>
                <p:cNvPr id="21" name="Oval 20"/>
                <p:cNvSpPr/>
                <p:nvPr/>
              </p:nvSpPr>
              <p:spPr>
                <a:xfrm>
                  <a:off x="5334000" y="3257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3</a:t>
                  </a:r>
                  <a:endParaRPr lang="th-TH" sz="2000" b="1" dirty="0"/>
                </a:p>
              </p:txBody>
            </p:sp>
          </p:grpSp>
        </p:grpSp>
      </p:grpSp>
      <p:grpSp>
        <p:nvGrpSpPr>
          <p:cNvPr id="6" name="Group 85"/>
          <p:cNvGrpSpPr>
            <a:grpSpLocks/>
          </p:cNvGrpSpPr>
          <p:nvPr/>
        </p:nvGrpSpPr>
        <p:grpSpPr bwMode="auto">
          <a:xfrm>
            <a:off x="3962400" y="2481263"/>
            <a:ext cx="2209800" cy="2667000"/>
            <a:chOff x="1981200" y="2743200"/>
            <a:chExt cx="2209800" cy="2667000"/>
          </a:xfrm>
        </p:grpSpPr>
        <p:cxnSp>
          <p:nvCxnSpPr>
            <p:cNvPr id="67" name="Straight Arrow Connector 66"/>
            <p:cNvCxnSpPr>
              <a:stCxn id="71" idx="5"/>
            </p:cNvCxnSpPr>
            <p:nvPr/>
          </p:nvCxnSpPr>
          <p:spPr>
            <a:xfrm rot="16200000" flipH="1">
              <a:off x="3705225" y="4695825"/>
              <a:ext cx="371475" cy="1428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>
              <a:stCxn id="74" idx="5"/>
            </p:cNvCxnSpPr>
            <p:nvPr/>
          </p:nvCxnSpPr>
          <p:spPr>
            <a:xfrm rot="16200000" flipH="1">
              <a:off x="3438525" y="3971925"/>
              <a:ext cx="295275" cy="1428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>
              <a:stCxn id="73" idx="5"/>
              <a:endCxn id="74" idx="0"/>
            </p:cNvCxnSpPr>
            <p:nvPr/>
          </p:nvCxnSpPr>
          <p:spPr>
            <a:xfrm rot="16200000" flipH="1">
              <a:off x="3112294" y="3264693"/>
              <a:ext cx="338138" cy="1428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/>
            <p:cNvSpPr/>
            <p:nvPr/>
          </p:nvSpPr>
          <p:spPr>
            <a:xfrm>
              <a:off x="3429000" y="41910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C</a:t>
              </a:r>
              <a:endParaRPr lang="th-TH" sz="2000" b="1" dirty="0"/>
            </a:p>
          </p:txBody>
        </p:sp>
        <p:sp>
          <p:nvSpPr>
            <p:cNvPr id="72" name="Oval 71"/>
            <p:cNvSpPr/>
            <p:nvPr/>
          </p:nvSpPr>
          <p:spPr>
            <a:xfrm>
              <a:off x="3733800" y="49530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D</a:t>
              </a:r>
              <a:endParaRPr lang="th-TH" sz="2000" b="1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2819400" y="2776537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A</a:t>
              </a:r>
              <a:endParaRPr lang="th-TH" sz="2000" b="1" dirty="0"/>
            </a:p>
          </p:txBody>
        </p:sp>
        <p:sp>
          <p:nvSpPr>
            <p:cNvPr id="74" name="Oval 73"/>
            <p:cNvSpPr/>
            <p:nvPr/>
          </p:nvSpPr>
          <p:spPr>
            <a:xfrm>
              <a:off x="3124200" y="35052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B</a:t>
              </a:r>
              <a:endParaRPr lang="th-TH" sz="2000" b="1" dirty="0"/>
            </a:p>
          </p:txBody>
        </p:sp>
        <p:sp>
          <p:nvSpPr>
            <p:cNvPr id="76" name="Text Box 23"/>
            <p:cNvSpPr txBox="1">
              <a:spLocks noChangeArrowheads="1"/>
            </p:cNvSpPr>
            <p:nvPr/>
          </p:nvSpPr>
          <p:spPr bwMode="auto">
            <a:xfrm>
              <a:off x="1981200" y="2743200"/>
              <a:ext cx="609600" cy="4000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r2</a:t>
              </a:r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>
              <a:off x="2362200" y="2895600"/>
              <a:ext cx="457200" cy="1524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86"/>
          <p:cNvGrpSpPr>
            <a:grpSpLocks/>
          </p:cNvGrpSpPr>
          <p:nvPr/>
        </p:nvGrpSpPr>
        <p:grpSpPr bwMode="auto">
          <a:xfrm>
            <a:off x="6553200" y="2438400"/>
            <a:ext cx="1371600" cy="2667000"/>
            <a:chOff x="2057400" y="2743200"/>
            <a:chExt cx="1371600" cy="2667000"/>
          </a:xfrm>
        </p:grpSpPr>
        <p:cxnSp>
          <p:nvCxnSpPr>
            <p:cNvPr id="88" name="Straight Arrow Connector 87"/>
            <p:cNvCxnSpPr/>
            <p:nvPr/>
          </p:nvCxnSpPr>
          <p:spPr>
            <a:xfrm rot="16200000" flipH="1">
              <a:off x="2933700" y="4686300"/>
              <a:ext cx="228600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rot="16200000" flipH="1">
              <a:off x="2590800" y="3962400"/>
              <a:ext cx="304800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rot="5400000">
              <a:off x="2705100" y="3162300"/>
              <a:ext cx="228600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2667000" y="42672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6</a:t>
              </a:r>
              <a:endParaRPr lang="th-TH" sz="2000" b="1" dirty="0"/>
            </a:p>
          </p:txBody>
        </p:sp>
        <p:sp>
          <p:nvSpPr>
            <p:cNvPr id="92" name="Oval 91"/>
            <p:cNvSpPr/>
            <p:nvPr/>
          </p:nvSpPr>
          <p:spPr>
            <a:xfrm>
              <a:off x="2971800" y="49530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7</a:t>
              </a:r>
              <a:endParaRPr lang="th-TH" sz="2000" b="1" dirty="0"/>
            </a:p>
          </p:txBody>
        </p:sp>
        <p:sp>
          <p:nvSpPr>
            <p:cNvPr id="93" name="Oval 92"/>
            <p:cNvSpPr/>
            <p:nvPr/>
          </p:nvSpPr>
          <p:spPr>
            <a:xfrm>
              <a:off x="2819400" y="28194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8</a:t>
              </a:r>
              <a:endParaRPr lang="th-TH" sz="2000" b="1" dirty="0"/>
            </a:p>
          </p:txBody>
        </p:sp>
        <p:sp>
          <p:nvSpPr>
            <p:cNvPr id="94" name="Oval 93"/>
            <p:cNvSpPr/>
            <p:nvPr/>
          </p:nvSpPr>
          <p:spPr>
            <a:xfrm>
              <a:off x="2362200" y="35052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5</a:t>
              </a:r>
              <a:endParaRPr lang="th-TH" sz="2000" b="1" dirty="0"/>
            </a:p>
          </p:txBody>
        </p:sp>
        <p:sp>
          <p:nvSpPr>
            <p:cNvPr id="95" name="Text Box 23"/>
            <p:cNvSpPr txBox="1">
              <a:spLocks noChangeArrowheads="1"/>
            </p:cNvSpPr>
            <p:nvPr/>
          </p:nvSpPr>
          <p:spPr bwMode="auto">
            <a:xfrm>
              <a:off x="2057400" y="2743200"/>
              <a:ext cx="533400" cy="4000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r3</a:t>
              </a:r>
            </a:p>
          </p:txBody>
        </p:sp>
        <p:cxnSp>
          <p:nvCxnSpPr>
            <p:cNvPr id="96" name="Straight Arrow Connector 95"/>
            <p:cNvCxnSpPr>
              <a:stCxn id="95" idx="3"/>
            </p:cNvCxnSpPr>
            <p:nvPr/>
          </p:nvCxnSpPr>
          <p:spPr>
            <a:xfrm>
              <a:off x="2590800" y="2943225"/>
              <a:ext cx="228600" cy="104775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Text Box 23"/>
          <p:cNvSpPr txBox="1">
            <a:spLocks noChangeArrowheads="1"/>
          </p:cNvSpPr>
          <p:nvPr/>
        </p:nvSpPr>
        <p:spPr bwMode="auto">
          <a:xfrm>
            <a:off x="674688" y="1066800"/>
            <a:ext cx="4191000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Binary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Search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Tree </a:t>
            </a: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for every node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7062788" y="2835275"/>
            <a:ext cx="371475" cy="4000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000" b="1" dirty="0">
                <a:solidFill>
                  <a:srgbClr val="FF0000"/>
                </a:solidFill>
                <a:cs typeface="_Layiji MaHaNiYom V 1.2" pitchFamily="2" charset="0"/>
              </a:rPr>
              <a:t>&lt; </a:t>
            </a:r>
            <a:endParaRPr lang="th-TH" b="1" dirty="0">
              <a:solidFill>
                <a:srgbClr val="FF0000"/>
              </a:solidFill>
            </a:endParaRPr>
          </a:p>
        </p:txBody>
      </p:sp>
      <p:grpSp>
        <p:nvGrpSpPr>
          <p:cNvPr id="12" name="Group 141"/>
          <p:cNvGrpSpPr>
            <a:grpSpLocks/>
          </p:cNvGrpSpPr>
          <p:nvPr/>
        </p:nvGrpSpPr>
        <p:grpSpPr bwMode="auto">
          <a:xfrm>
            <a:off x="809625" y="2844800"/>
            <a:ext cx="2198688" cy="2633663"/>
            <a:chOff x="2905986" y="3057700"/>
            <a:chExt cx="2199414" cy="2633460"/>
          </a:xfrm>
        </p:grpSpPr>
        <p:sp>
          <p:nvSpPr>
            <p:cNvPr id="116" name="Rectangle 115"/>
            <p:cNvSpPr/>
            <p:nvPr/>
          </p:nvSpPr>
          <p:spPr>
            <a:xfrm>
              <a:off x="4735390" y="4595869"/>
              <a:ext cx="370010" cy="40001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3260116" y="4586345"/>
              <a:ext cx="370009" cy="40001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2921866" y="5291141"/>
              <a:ext cx="370010" cy="40001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3504672" y="3057700"/>
              <a:ext cx="371598" cy="40001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2905986" y="3810117"/>
              <a:ext cx="370010" cy="40001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Group 144"/>
          <p:cNvGrpSpPr>
            <a:grpSpLocks/>
          </p:cNvGrpSpPr>
          <p:nvPr/>
        </p:nvGrpSpPr>
        <p:grpSpPr bwMode="auto">
          <a:xfrm>
            <a:off x="7215188" y="3587750"/>
            <a:ext cx="617537" cy="1139825"/>
            <a:chOff x="8206050" y="4197925"/>
            <a:chExt cx="617706" cy="1138560"/>
          </a:xfrm>
        </p:grpSpPr>
        <p:sp>
          <p:nvSpPr>
            <p:cNvPr id="119" name="Rectangle 118"/>
            <p:cNvSpPr/>
            <p:nvPr/>
          </p:nvSpPr>
          <p:spPr>
            <a:xfrm>
              <a:off x="8510933" y="4936879"/>
              <a:ext cx="312823" cy="39960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8206050" y="4197925"/>
              <a:ext cx="312823" cy="39960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</p:grpSp>
      <p:grpSp>
        <p:nvGrpSpPr>
          <p:cNvPr id="15" name="Group 143"/>
          <p:cNvGrpSpPr>
            <a:grpSpLocks/>
          </p:cNvGrpSpPr>
          <p:nvPr/>
        </p:nvGrpSpPr>
        <p:grpSpPr bwMode="auto">
          <a:xfrm>
            <a:off x="5291138" y="2889250"/>
            <a:ext cx="885825" cy="1814513"/>
            <a:chOff x="6715300" y="3455325"/>
            <a:chExt cx="886481" cy="1814660"/>
          </a:xfrm>
        </p:grpSpPr>
        <p:sp>
          <p:nvSpPr>
            <p:cNvPr id="121" name="Rectangle 120"/>
            <p:cNvSpPr/>
            <p:nvPr/>
          </p:nvSpPr>
          <p:spPr>
            <a:xfrm>
              <a:off x="7288811" y="4869903"/>
              <a:ext cx="312970" cy="40008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6715300" y="3455325"/>
              <a:ext cx="312969" cy="40008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7010794" y="4157057"/>
              <a:ext cx="312969" cy="40008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</p:grpSp>
      <p:grpSp>
        <p:nvGrpSpPr>
          <p:cNvPr id="16" name="Group 142"/>
          <p:cNvGrpSpPr>
            <a:grpSpLocks/>
          </p:cNvGrpSpPr>
          <p:nvPr/>
        </p:nvGrpSpPr>
        <p:grpSpPr bwMode="auto">
          <a:xfrm>
            <a:off x="1371600" y="2792413"/>
            <a:ext cx="2311400" cy="2678112"/>
            <a:chOff x="3462250" y="3038300"/>
            <a:chExt cx="2310731" cy="2676700"/>
          </a:xfrm>
        </p:grpSpPr>
        <p:sp>
          <p:nvSpPr>
            <p:cNvPr id="117" name="Rectangle 116"/>
            <p:cNvSpPr/>
            <p:nvPr/>
          </p:nvSpPr>
          <p:spPr>
            <a:xfrm>
              <a:off x="4784255" y="5315161"/>
              <a:ext cx="312646" cy="39983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3462250" y="3809418"/>
              <a:ext cx="312647" cy="40142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5460335" y="4539283"/>
              <a:ext cx="312646" cy="39983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5006441" y="3817351"/>
              <a:ext cx="312646" cy="39983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4385908" y="3038300"/>
              <a:ext cx="312647" cy="39983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</p:grpSp>
      <p:sp>
        <p:nvSpPr>
          <p:cNvPr id="140" name="Text Box 23"/>
          <p:cNvSpPr txBox="1">
            <a:spLocks noChangeArrowheads="1"/>
          </p:cNvSpPr>
          <p:nvPr/>
        </p:nvSpPr>
        <p:spPr bwMode="auto">
          <a:xfrm>
            <a:off x="5018088" y="1447800"/>
            <a:ext cx="2525712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defRPr/>
            </a:pPr>
            <a:r>
              <a:rPr lang="en-US" sz="2000">
                <a:solidFill>
                  <a:srgbClr val="0070C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Angsana New" pitchFamily="18" charset="-34"/>
              </a:rPr>
              <a:t>right decendents  </a:t>
            </a:r>
            <a:r>
              <a:rPr lang="en-US" sz="200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Angsana New" pitchFamily="18" charset="-34"/>
              </a:rPr>
              <a:t>≥  </a:t>
            </a:r>
            <a:r>
              <a:rPr lang="en-US" sz="200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cs typeface="Angsana New" pitchFamily="18" charset="-34"/>
              </a:rPr>
              <a:t>A</a:t>
            </a:r>
          </a:p>
        </p:txBody>
      </p:sp>
      <p:sp>
        <p:nvSpPr>
          <p:cNvPr id="146" name="Text Box 23"/>
          <p:cNvSpPr txBox="1">
            <a:spLocks noChangeArrowheads="1"/>
          </p:cNvSpPr>
          <p:nvPr/>
        </p:nvSpPr>
        <p:spPr bwMode="auto">
          <a:xfrm>
            <a:off x="5018088" y="1066800"/>
            <a:ext cx="2525712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rgbClr val="0070C0"/>
                </a:solidFill>
                <a:cs typeface="_Layiji MaHaNiYom V 1.2" pitchFamily="2" charset="0"/>
              </a:rPr>
              <a:t>left decendents    </a:t>
            </a:r>
            <a:r>
              <a:rPr lang="en-US" sz="2000" dirty="0">
                <a:solidFill>
                  <a:srgbClr val="C00000"/>
                </a:solidFill>
                <a:cs typeface="_Layiji MaHaNiYom V 1.2" pitchFamily="2" charset="0"/>
              </a:rPr>
              <a:t>&lt;  </a:t>
            </a:r>
            <a:r>
              <a:rPr lang="en-US" sz="2000" dirty="0">
                <a:solidFill>
                  <a:schemeClr val="tx1"/>
                </a:solidFill>
                <a:cs typeface="_Layiji MaHaNiYom V 1.2" pitchFamily="2" charset="0"/>
              </a:rPr>
              <a:t>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122" grpId="0"/>
      <p:bldP spid="140" grpId="0" animBg="1"/>
      <p:bldP spid="14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Tree</a:t>
            </a:r>
            <a:endParaRPr lang="th-TH" dirty="0"/>
          </a:p>
        </p:txBody>
      </p:sp>
      <p:sp>
        <p:nvSpPr>
          <p:cNvPr id="2052" name="Content Placeholder 4"/>
          <p:cNvSpPr>
            <a:spLocks noGrp="1"/>
          </p:cNvSpPr>
          <p:nvPr>
            <p:ph idx="4294967295"/>
          </p:nvPr>
        </p:nvSpPr>
        <p:spPr>
          <a:xfrm>
            <a:off x="254496" y="1295400"/>
            <a:ext cx="5181600" cy="2743200"/>
          </a:xfrm>
        </p:spPr>
        <p:txBody>
          <a:bodyPr/>
          <a:lstStyle/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 dirty="0">
                <a:solidFill>
                  <a:srgbClr val="00B050"/>
                </a:solidFill>
                <a:latin typeface="Comic Sans MS" pitchFamily="66" charset="0"/>
                <a:cs typeface="Cordia New" pitchFamily="34" charset="-34"/>
              </a:rPr>
              <a:t>Tree Definitions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 dirty="0">
                <a:latin typeface="Comic Sans MS" pitchFamily="66" charset="0"/>
                <a:cs typeface="Cordia New" pitchFamily="34" charset="-34"/>
              </a:rPr>
              <a:t>Binary Tree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 dirty="0">
                <a:latin typeface="Comic Sans MS" pitchFamily="66" charset="0"/>
                <a:cs typeface="Cordia New" pitchFamily="34" charset="-34"/>
              </a:rPr>
              <a:t>Traversals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 dirty="0">
                <a:latin typeface="Comic Sans MS" pitchFamily="66" charset="0"/>
                <a:cs typeface="Cordia New" pitchFamily="34" charset="-34"/>
              </a:rPr>
              <a:t>Binary Search Tree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 dirty="0">
                <a:latin typeface="Comic Sans MS" pitchFamily="66" charset="0"/>
                <a:cs typeface="Cordia New" pitchFamily="34" charset="-34"/>
              </a:rPr>
              <a:t>Representations 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 dirty="0">
                <a:latin typeface="Comic Sans MS" pitchFamily="66" charset="0"/>
                <a:cs typeface="Cordia New" pitchFamily="34" charset="-34"/>
              </a:rPr>
              <a:t>Application : Expression Tree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 bwMode="auto">
          <a:xfrm>
            <a:off x="5257800" y="3657600"/>
            <a:ext cx="34290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4350" indent="-514350">
              <a:lnSpc>
                <a:spcPct val="120000"/>
              </a:lnSpc>
              <a:buFont typeface="+mj-lt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AVL Tree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Which Representions ?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n-ary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Generic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Multiway Search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B-Trees</a:t>
            </a:r>
          </a:p>
        </p:txBody>
      </p:sp>
      <p:pic>
        <p:nvPicPr>
          <p:cNvPr id="171011" name="Picture 3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292080" y="1196752"/>
            <a:ext cx="2200275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Why Tree ?</a:t>
            </a:r>
            <a:endParaRPr lang="th-TH" dirty="0"/>
          </a:p>
        </p:txBody>
      </p:sp>
      <p:grpSp>
        <p:nvGrpSpPr>
          <p:cNvPr id="3" name="Group 33"/>
          <p:cNvGrpSpPr>
            <a:grpSpLocks/>
          </p:cNvGrpSpPr>
          <p:nvPr/>
        </p:nvGrpSpPr>
        <p:grpSpPr bwMode="auto">
          <a:xfrm>
            <a:off x="4800600" y="1514475"/>
            <a:ext cx="3884613" cy="1363663"/>
            <a:chOff x="4800600" y="1371600"/>
            <a:chExt cx="3884452" cy="1364397"/>
          </a:xfrm>
        </p:grpSpPr>
        <p:sp>
          <p:nvSpPr>
            <p:cNvPr id="17" name="Text Box 23"/>
            <p:cNvSpPr txBox="1">
              <a:spLocks noChangeArrowheads="1"/>
            </p:cNvSpPr>
            <p:nvPr/>
          </p:nvSpPr>
          <p:spPr bwMode="auto">
            <a:xfrm>
              <a:off x="5181584" y="1905287"/>
              <a:ext cx="3200267" cy="8307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sz="2400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Linear</a:t>
              </a:r>
              <a:r>
                <a:rPr lang="en-US" sz="2400" dirty="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</a:t>
              </a:r>
              <a:r>
                <a:rPr lang="en-US" sz="2400" dirty="0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Linked list</a:t>
              </a:r>
            </a:p>
            <a:p>
              <a:pPr>
                <a:spcBef>
                  <a:spcPts val="0"/>
                </a:spcBef>
                <a:defRPr/>
              </a:pPr>
              <a:r>
                <a:rPr lang="en-US" sz="2400" dirty="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Linear Search</a:t>
              </a:r>
              <a:endParaRPr lang="th-TH" sz="32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pic>
          <p:nvPicPr>
            <p:cNvPr id="6158" name="Picture 4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4800600" y="1371600"/>
              <a:ext cx="3884452" cy="36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1" name="Text Box 23"/>
          <p:cNvSpPr txBox="1">
            <a:spLocks noChangeArrowheads="1"/>
          </p:cNvSpPr>
          <p:nvPr/>
        </p:nvSpPr>
        <p:spPr bwMode="auto">
          <a:xfrm>
            <a:off x="3733800" y="4114800"/>
            <a:ext cx="51054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2400" dirty="0">
                <a:solidFill>
                  <a:srgbClr val="009E47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UNIX</a:t>
            </a:r>
          </a:p>
          <a:p>
            <a:pPr>
              <a:spcBef>
                <a:spcPts val="0"/>
              </a:spcBef>
              <a:defRPr/>
            </a:pPr>
            <a:r>
              <a:rPr lang="en-US" sz="2400" dirty="0"/>
              <a:t>File system of several popular OS</a:t>
            </a:r>
            <a:endParaRPr lang="th-TH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5" name="Group 32"/>
          <p:cNvGrpSpPr>
            <a:grpSpLocks/>
          </p:cNvGrpSpPr>
          <p:nvPr/>
        </p:nvGrpSpPr>
        <p:grpSpPr bwMode="auto">
          <a:xfrm>
            <a:off x="519113" y="1285875"/>
            <a:ext cx="4433887" cy="1593850"/>
            <a:chOff x="519024" y="1143000"/>
            <a:chExt cx="4433887" cy="1595903"/>
          </a:xfrm>
        </p:grpSpPr>
        <p:sp>
          <p:nvSpPr>
            <p:cNvPr id="9" name="Text Box 22"/>
            <p:cNvSpPr txBox="1">
              <a:spLocks noChangeArrowheads="1"/>
            </p:cNvSpPr>
            <p:nvPr/>
          </p:nvSpPr>
          <p:spPr bwMode="auto">
            <a:xfrm>
              <a:off x="519024" y="1907572"/>
              <a:ext cx="4433887" cy="831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ts val="0"/>
                </a:spcBef>
                <a:defRPr/>
              </a:pPr>
              <a:r>
                <a:rPr lang="en-US" sz="2400" dirty="0">
                  <a:solidFill>
                    <a:srgbClr val="9966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Implicit (Sequential ) Array</a:t>
              </a:r>
            </a:p>
            <a:p>
              <a:pPr>
                <a:spcBef>
                  <a:spcPts val="0"/>
                </a:spcBef>
                <a:defRPr/>
              </a:pPr>
              <a:r>
                <a:rPr lang="en-US" sz="2400" dirty="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Insertion – Deletion Problems</a:t>
              </a:r>
              <a:endParaRPr lang="th-TH" sz="32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pic>
          <p:nvPicPr>
            <p:cNvPr id="6155" name="Picture 5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609600" y="1143000"/>
              <a:ext cx="2819400" cy="6953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3" name="Rectangle 12"/>
          <p:cNvSpPr/>
          <p:nvPr/>
        </p:nvSpPr>
        <p:spPr>
          <a:xfrm>
            <a:off x="7337425" y="2422525"/>
            <a:ext cx="815975" cy="461963"/>
          </a:xfrm>
          <a:prstGeom prst="rect">
            <a:avLst/>
          </a:prstGeom>
          <a:solidFill>
            <a:srgbClr val="66FF33"/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O(n)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2590800" y="5661025"/>
            <a:ext cx="1158875" cy="400050"/>
          </a:xfrm>
          <a:prstGeom prst="rect">
            <a:avLst/>
          </a:prstGeom>
          <a:solidFill>
            <a:srgbClr val="66FF33"/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O(log</a:t>
            </a:r>
            <a:r>
              <a:rPr lang="en-US" sz="2000" baseline="-25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n)</a:t>
            </a:r>
            <a:endParaRPr lang="en-US" sz="20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228600" y="3284984"/>
            <a:ext cx="3505200" cy="2803079"/>
            <a:chOff x="228600" y="3284984"/>
            <a:chExt cx="3505200" cy="2803079"/>
          </a:xfrm>
        </p:grpSpPr>
        <p:sp>
          <p:nvSpPr>
            <p:cNvPr id="30" name="Text Box 23"/>
            <p:cNvSpPr txBox="1">
              <a:spLocks noChangeArrowheads="1"/>
            </p:cNvSpPr>
            <p:nvPr/>
          </p:nvSpPr>
          <p:spPr bwMode="auto">
            <a:xfrm>
              <a:off x="228600" y="5257800"/>
              <a:ext cx="3505200" cy="8302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lang="en-US" sz="2400" dirty="0">
                  <a:solidFill>
                    <a:srgbClr val="009E47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Tree</a:t>
              </a:r>
            </a:p>
            <a:p>
              <a:pPr>
                <a:spcBef>
                  <a:spcPts val="0"/>
                </a:spcBef>
                <a:defRPr/>
              </a:pPr>
              <a:r>
                <a:rPr lang="en-US" sz="2400" dirty="0"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    Tree Search</a:t>
              </a:r>
              <a:endParaRPr lang="th-TH" sz="32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  <p:pic>
          <p:nvPicPr>
            <p:cNvPr id="175107" name="Picture 3"/>
            <p:cNvPicPr>
              <a:picLocks noChangeAspect="1" noChangeArrowheads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1115616" y="3284984"/>
              <a:ext cx="1933575" cy="1952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utoUpdateAnimBg="0"/>
      <p:bldP spid="13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Tree</a:t>
            </a:r>
            <a:endParaRPr lang="th-TH" dirty="0"/>
          </a:p>
        </p:txBody>
      </p:sp>
      <p:sp>
        <p:nvSpPr>
          <p:cNvPr id="7172" name="Content Placeholder 4"/>
          <p:cNvSpPr>
            <a:spLocks noGrp="1"/>
          </p:cNvSpPr>
          <p:nvPr>
            <p:ph idx="4294967295"/>
          </p:nvPr>
        </p:nvSpPr>
        <p:spPr>
          <a:xfrm>
            <a:off x="0" y="1295400"/>
            <a:ext cx="5181600" cy="2590800"/>
          </a:xfrm>
        </p:spPr>
        <p:txBody>
          <a:bodyPr/>
          <a:lstStyle/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Tree Definitions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Binary Tree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solidFill>
                  <a:srgbClr val="00B050"/>
                </a:solidFill>
                <a:latin typeface="Comic Sans MS" pitchFamily="66" charset="0"/>
                <a:cs typeface="Cordia New" pitchFamily="34" charset="-34"/>
              </a:rPr>
              <a:t>Traversals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Binary Search Tree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Representations 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Application : Expression Tree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 bwMode="auto">
          <a:xfrm>
            <a:off x="5257800" y="3657600"/>
            <a:ext cx="34290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4350" indent="-514350">
              <a:lnSpc>
                <a:spcPct val="120000"/>
              </a:lnSpc>
              <a:buFont typeface="+mj-lt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AVL Tree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Which Representions ?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n-ary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Generic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Multiway Search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B-Trees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292080" y="1196752"/>
            <a:ext cx="2200275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Binary Tree Traversals</a:t>
            </a:r>
            <a:endParaRPr lang="th-TH" dirty="0"/>
          </a:p>
        </p:txBody>
      </p:sp>
      <p:sp>
        <p:nvSpPr>
          <p:cNvPr id="7" name="Rectangle 6"/>
          <p:cNvSpPr/>
          <p:nvPr/>
        </p:nvSpPr>
        <p:spPr>
          <a:xfrm>
            <a:off x="381000" y="1143000"/>
            <a:ext cx="1676400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defRPr/>
            </a:pPr>
            <a:r>
              <a:rPr lang="en-US" sz="2000" b="1" dirty="0">
                <a:solidFill>
                  <a:schemeClr val="tx1"/>
                </a:solidFill>
                <a:cs typeface="Tahoma" pitchFamily="34" charset="0"/>
              </a:rPr>
              <a:t>Tree Traversal </a:t>
            </a:r>
            <a:r>
              <a:rPr lang="en-US" sz="1800" dirty="0">
                <a:cs typeface="Tahoma" pitchFamily="34" charset="0"/>
              </a:rPr>
              <a:t> </a:t>
            </a:r>
            <a:endParaRPr lang="th-TH" sz="1800" dirty="0">
              <a:cs typeface="Tahoma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38200" y="5192713"/>
            <a:ext cx="5486400" cy="369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defRPr/>
            </a:pP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ลูกคนแรก แล้วไปหลานคนแรกก่อนไปที่ลูกคนที่ 2 </a:t>
            </a:r>
          </a:p>
        </p:txBody>
      </p:sp>
      <p:sp>
        <p:nvSpPr>
          <p:cNvPr id="9" name="Rectangle 8"/>
          <p:cNvSpPr/>
          <p:nvPr/>
        </p:nvSpPr>
        <p:spPr>
          <a:xfrm>
            <a:off x="381000" y="1752600"/>
            <a:ext cx="8534400" cy="3698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defRPr/>
            </a:pP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การไปเยี่ยม (</a:t>
            </a:r>
            <a:r>
              <a:rPr lang="en-US" sz="1800" dirty="0">
                <a:solidFill>
                  <a:schemeClr val="tx1"/>
                </a:solidFill>
                <a:cs typeface="Tahoma" pitchFamily="34" charset="0"/>
              </a:rPr>
              <a:t>visit</a:t>
            </a:r>
            <a:r>
              <a:rPr lang="th-TH" sz="1800" dirty="0">
                <a:solidFill>
                  <a:schemeClr val="tx1"/>
                </a:solidFill>
                <a:cs typeface="Tahoma" pitchFamily="34" charset="0"/>
              </a:rPr>
              <a:t>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เช่นการพิมพ์ การ</a:t>
            </a:r>
            <a:r>
              <a:rPr lang="en-US" sz="1800" dirty="0">
                <a:solidFill>
                  <a:srgbClr val="0070C0"/>
                </a:solidFill>
                <a:cs typeface="Tahoma" pitchFamily="34" charset="0"/>
              </a:rPr>
              <a:t> update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 ข้อมูล) ทุก </a:t>
            </a:r>
            <a:r>
              <a:rPr lang="en-US" sz="1800" dirty="0">
                <a:solidFill>
                  <a:srgbClr val="0070C0"/>
                </a:solidFill>
                <a:cs typeface="Tahoma" pitchFamily="34" charset="0"/>
              </a:rPr>
              <a:t>node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 </a:t>
            </a:r>
            <a:r>
              <a:rPr lang="en-US" sz="1800" dirty="0">
                <a:solidFill>
                  <a:srgbClr val="0070C0"/>
                </a:solidFill>
                <a:cs typeface="Tahoma" pitchFamily="34" charset="0"/>
              </a:rPr>
              <a:t>node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 ละ 1 ครั้ง อย่างมีระบบ</a:t>
            </a:r>
            <a:endParaRPr lang="en-US" sz="1800" dirty="0">
              <a:solidFill>
                <a:srgbClr val="0070C0"/>
              </a:solidFill>
              <a:cs typeface="Tahoma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81000" y="2209800"/>
            <a:ext cx="2819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th-TH" sz="1800">
                <a:latin typeface="Calibri" pitchFamily="34" charset="0"/>
                <a:cs typeface="Tahoma" pitchFamily="34" charset="0"/>
              </a:rPr>
              <a:t>แบ่งตามลำดับของการ </a:t>
            </a:r>
            <a:r>
              <a:rPr lang="en-US" sz="1800">
                <a:latin typeface="Calibri" pitchFamily="34" charset="0"/>
                <a:cs typeface="Tahoma" pitchFamily="34" charset="0"/>
              </a:rPr>
              <a:t>visit </a:t>
            </a:r>
            <a:endParaRPr lang="th-TH"/>
          </a:p>
        </p:txBody>
      </p:sp>
      <p:sp>
        <p:nvSpPr>
          <p:cNvPr id="12" name="Rectangle 11"/>
          <p:cNvSpPr/>
          <p:nvPr/>
        </p:nvSpPr>
        <p:spPr>
          <a:xfrm>
            <a:off x="838200" y="3392488"/>
            <a:ext cx="5867400" cy="64611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buFont typeface="+mj-lt"/>
              <a:buAutoNum type="arabicPeriod"/>
              <a:defRPr/>
            </a:pP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ลูกคนแรก    ลูกคนที่ 2   ลูกคนที่ 3 ...จนหมดลูกทุกคน 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ทำข้อ 1. กับทุกคนทีไปเยี่ยมมาตามลำดับ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38200" y="4724400"/>
            <a:ext cx="5486400" cy="3698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Depth-First Order </a:t>
            </a:r>
            <a:r>
              <a:rPr lang="th-TH" sz="1800" b="1" dirty="0">
                <a:solidFill>
                  <a:srgbClr val="3333FF"/>
                </a:solidFill>
                <a:cs typeface="Tahoma" pitchFamily="34" charset="0"/>
              </a:rPr>
              <a:t>   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จาก</a:t>
            </a:r>
            <a:r>
              <a:rPr lang="en-US" sz="1800" dirty="0">
                <a:solidFill>
                  <a:srgbClr val="0070C0"/>
                </a:solidFill>
                <a:cs typeface="Tahoma" pitchFamily="34" charset="0"/>
              </a:rPr>
              <a:t>  root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ไป</a:t>
            </a:r>
            <a:r>
              <a:rPr lang="th-TH" sz="1800" dirty="0">
                <a:solidFill>
                  <a:prstClr val="black"/>
                </a:solidFill>
                <a:cs typeface="Tahoma" pitchFamily="34" charset="0"/>
              </a:rPr>
              <a:t>ด้านลึกก่อน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ไปด้านข้าง</a:t>
            </a:r>
            <a:endParaRPr lang="th-TH" dirty="0"/>
          </a:p>
        </p:txBody>
      </p:sp>
      <p:sp>
        <p:nvSpPr>
          <p:cNvPr id="16" name="Rectangle 15"/>
          <p:cNvSpPr/>
          <p:nvPr/>
        </p:nvSpPr>
        <p:spPr>
          <a:xfrm>
            <a:off x="838200" y="2859088"/>
            <a:ext cx="5867400" cy="369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Breadth First (Level Order)</a:t>
            </a:r>
            <a:r>
              <a:rPr lang="th-TH" sz="1800" b="1" dirty="0">
                <a:solidFill>
                  <a:srgbClr val="3333FF"/>
                </a:solidFill>
                <a:cs typeface="Tahoma" pitchFamily="34" charset="0"/>
              </a:rPr>
              <a:t>   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จาก</a:t>
            </a:r>
            <a:r>
              <a:rPr lang="en-US" sz="1800" dirty="0">
                <a:solidFill>
                  <a:srgbClr val="0070C0"/>
                </a:solidFill>
                <a:cs typeface="Tahoma" pitchFamily="34" charset="0"/>
              </a:rPr>
              <a:t> root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ไป</a:t>
            </a:r>
            <a:r>
              <a:rPr lang="th-TH" sz="1800" dirty="0">
                <a:solidFill>
                  <a:schemeClr val="tx1"/>
                </a:solidFill>
                <a:cs typeface="Tahoma" pitchFamily="34" charset="0"/>
              </a:rPr>
              <a:t>ด้านข้างก่อน </a:t>
            </a:r>
            <a:endParaRPr lang="th-TH" sz="1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0" grpId="0"/>
      <p:bldP spid="12" grpId="0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77"/>
          <p:cNvGrpSpPr>
            <a:grpSpLocks/>
          </p:cNvGrpSpPr>
          <p:nvPr/>
        </p:nvGrpSpPr>
        <p:grpSpPr bwMode="auto">
          <a:xfrm>
            <a:off x="2147888" y="2530475"/>
            <a:ext cx="2195512" cy="1508125"/>
            <a:chOff x="457200" y="2226129"/>
            <a:chExt cx="2073774" cy="1507671"/>
          </a:xfrm>
        </p:grpSpPr>
        <p:cxnSp>
          <p:nvCxnSpPr>
            <p:cNvPr id="74" name="Straight Connector 73"/>
            <p:cNvCxnSpPr/>
            <p:nvPr/>
          </p:nvCxnSpPr>
          <p:spPr>
            <a:xfrm>
              <a:off x="479692" y="2226129"/>
              <a:ext cx="2051282" cy="1588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457200" y="2697475"/>
              <a:ext cx="2051282" cy="158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479692" y="3198974"/>
              <a:ext cx="2051282" cy="158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457200" y="3732213"/>
              <a:ext cx="2051282" cy="158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Breadth - First (Level Order)</a:t>
            </a:r>
            <a:r>
              <a:rPr lang="th-TH" dirty="0"/>
              <a:t>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33400" y="990600"/>
            <a:ext cx="6629400" cy="3698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Breadth First    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จาก</a:t>
            </a:r>
            <a:r>
              <a:rPr lang="en-US" sz="1800" dirty="0">
                <a:solidFill>
                  <a:srgbClr val="0070C0"/>
                </a:solidFill>
                <a:cs typeface="Tahoma" pitchFamily="34" charset="0"/>
              </a:rPr>
              <a:t> root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ไป</a:t>
            </a:r>
            <a:r>
              <a:rPr lang="th-TH" sz="1800" dirty="0">
                <a:solidFill>
                  <a:schemeClr val="tx1"/>
                </a:solidFill>
                <a:cs typeface="Tahoma" pitchFamily="34" charset="0"/>
              </a:rPr>
              <a:t>ด้านข้างก่อน   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ใช้ </a:t>
            </a:r>
            <a:r>
              <a:rPr lang="en-US" sz="1800" dirty="0">
                <a:solidFill>
                  <a:schemeClr val="tx1"/>
                </a:solidFill>
                <a:cs typeface="Tahoma" pitchFamily="34" charset="0"/>
              </a:rPr>
              <a:t>queue</a:t>
            </a:r>
            <a:r>
              <a:rPr lang="en-US" sz="1800" dirty="0">
                <a:solidFill>
                  <a:srgbClr val="0070C0"/>
                </a:solidFill>
                <a:cs typeface="Tahoma" pitchFamily="34" charset="0"/>
              </a:rPr>
              <a:t>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ช่วยในการหา</a:t>
            </a:r>
            <a:r>
              <a:rPr lang="th-TH" sz="1800" dirty="0">
                <a:solidFill>
                  <a:schemeClr val="tx1"/>
                </a:solidFill>
                <a:cs typeface="Tahoma" pitchFamily="34" charset="0"/>
              </a:rPr>
              <a:t> </a:t>
            </a:r>
            <a:endParaRPr lang="th-TH" sz="1800" dirty="0"/>
          </a:p>
        </p:txBody>
      </p:sp>
      <p:grpSp>
        <p:nvGrpSpPr>
          <p:cNvPr id="4" name="Group 93"/>
          <p:cNvGrpSpPr>
            <a:grpSpLocks/>
          </p:cNvGrpSpPr>
          <p:nvPr/>
        </p:nvGrpSpPr>
        <p:grpSpPr bwMode="auto">
          <a:xfrm>
            <a:off x="2036763" y="2362200"/>
            <a:ext cx="2244725" cy="1889125"/>
            <a:chOff x="880200" y="2362200"/>
            <a:chExt cx="2244000" cy="1888671"/>
          </a:xfrm>
        </p:grpSpPr>
        <p:cxnSp>
          <p:nvCxnSpPr>
            <p:cNvPr id="12" name="Straight Connector 11"/>
            <p:cNvCxnSpPr>
              <a:stCxn id="27" idx="0"/>
              <a:endCxn id="37" idx="2"/>
            </p:cNvCxnSpPr>
            <p:nvPr/>
          </p:nvCxnSpPr>
          <p:spPr bwMode="auto">
            <a:xfrm rot="5400000" flipH="1" flipV="1">
              <a:off x="1422144" y="2539177"/>
              <a:ext cx="293616" cy="298354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28" idx="1"/>
              <a:endCxn id="37" idx="6"/>
            </p:cNvCxnSpPr>
            <p:nvPr/>
          </p:nvCxnSpPr>
          <p:spPr bwMode="auto">
            <a:xfrm rot="16200000" flipV="1">
              <a:off x="2056144" y="2563776"/>
              <a:ext cx="347578" cy="30311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stCxn id="29" idx="0"/>
              <a:endCxn id="27" idx="3"/>
            </p:cNvCxnSpPr>
            <p:nvPr/>
          </p:nvCxnSpPr>
          <p:spPr bwMode="auto">
            <a:xfrm rot="5400000" flipH="1" flipV="1">
              <a:off x="1079359" y="3123233"/>
              <a:ext cx="193628" cy="23328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31" idx="7"/>
              <a:endCxn id="28" idx="3"/>
            </p:cNvCxnSpPr>
            <p:nvPr/>
          </p:nvCxnSpPr>
          <p:spPr bwMode="auto">
            <a:xfrm rot="5400000" flipH="1" flipV="1">
              <a:off x="2156920" y="3164498"/>
              <a:ext cx="246004" cy="203134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32" idx="1"/>
              <a:endCxn id="28" idx="5"/>
            </p:cNvCxnSpPr>
            <p:nvPr/>
          </p:nvCxnSpPr>
          <p:spPr bwMode="auto">
            <a:xfrm rot="16200000" flipV="1">
              <a:off x="2602864" y="3175606"/>
              <a:ext cx="246004" cy="180917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stCxn id="33" idx="0"/>
              <a:endCxn id="29" idx="4"/>
            </p:cNvCxnSpPr>
            <p:nvPr/>
          </p:nvCxnSpPr>
          <p:spPr bwMode="auto">
            <a:xfrm rot="16200000" flipV="1">
              <a:off x="1076977" y="3679519"/>
              <a:ext cx="193628" cy="228526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36" idx="0"/>
              <a:endCxn id="31" idx="4"/>
            </p:cNvCxnSpPr>
            <p:nvPr/>
          </p:nvCxnSpPr>
          <p:spPr bwMode="auto">
            <a:xfrm rot="16200000" flipV="1">
              <a:off x="2030757" y="3717606"/>
              <a:ext cx="193628" cy="152351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 bwMode="auto">
            <a:xfrm>
              <a:off x="1240446" y="2835161"/>
              <a:ext cx="360247" cy="36027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B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28" name="Oval 27"/>
            <p:cNvSpPr/>
            <p:nvPr/>
          </p:nvSpPr>
          <p:spPr bwMode="auto">
            <a:xfrm>
              <a:off x="2327532" y="2835161"/>
              <a:ext cx="360246" cy="36027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C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29" name="Oval 28"/>
            <p:cNvSpPr/>
            <p:nvPr/>
          </p:nvSpPr>
          <p:spPr bwMode="auto">
            <a:xfrm>
              <a:off x="880200" y="3336691"/>
              <a:ext cx="360246" cy="36027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D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1" name="Oval 30"/>
            <p:cNvSpPr/>
            <p:nvPr/>
          </p:nvSpPr>
          <p:spPr bwMode="auto">
            <a:xfrm>
              <a:off x="1870480" y="3336691"/>
              <a:ext cx="360246" cy="36027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E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2" name="Oval 31"/>
            <p:cNvSpPr/>
            <p:nvPr/>
          </p:nvSpPr>
          <p:spPr bwMode="auto">
            <a:xfrm>
              <a:off x="2763953" y="3336691"/>
              <a:ext cx="360247" cy="36027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F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3" name="Oval 32"/>
            <p:cNvSpPr/>
            <p:nvPr/>
          </p:nvSpPr>
          <p:spPr bwMode="auto">
            <a:xfrm>
              <a:off x="1108726" y="3890596"/>
              <a:ext cx="360246" cy="360275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G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6" name="Oval 35"/>
            <p:cNvSpPr/>
            <p:nvPr/>
          </p:nvSpPr>
          <p:spPr bwMode="auto">
            <a:xfrm>
              <a:off x="2022831" y="3890596"/>
              <a:ext cx="360246" cy="360275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H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7" name="Oval 36"/>
            <p:cNvSpPr/>
            <p:nvPr/>
          </p:nvSpPr>
          <p:spPr bwMode="auto">
            <a:xfrm>
              <a:off x="1718129" y="2362200"/>
              <a:ext cx="360246" cy="36027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A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60" name="Oval 59"/>
            <p:cNvSpPr/>
            <p:nvPr/>
          </p:nvSpPr>
          <p:spPr bwMode="auto">
            <a:xfrm>
              <a:off x="2556059" y="3869963"/>
              <a:ext cx="360246" cy="36027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I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62" name="Straight Connector 61"/>
            <p:cNvCxnSpPr>
              <a:stCxn id="60" idx="0"/>
              <a:endCxn id="32" idx="3"/>
            </p:cNvCxnSpPr>
            <p:nvPr/>
          </p:nvCxnSpPr>
          <p:spPr bwMode="auto">
            <a:xfrm rot="5400000" flipH="1" flipV="1">
              <a:off x="2663172" y="3716809"/>
              <a:ext cx="226957" cy="79349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Rectangle 3"/>
          <p:cNvSpPr txBox="1">
            <a:spLocks noChangeArrowheads="1"/>
          </p:cNvSpPr>
          <p:nvPr/>
        </p:nvSpPr>
        <p:spPr>
          <a:xfrm>
            <a:off x="5791200" y="2286000"/>
            <a:ext cx="2971800" cy="3429000"/>
          </a:xfrm>
          <a:prstGeom prst="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marL="342900" indent="-342900" fontAlgn="auto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200" dirty="0">
                <a:solidFill>
                  <a:srgbClr val="FF0000"/>
                </a:solidFill>
              </a:rPr>
              <a:t>enQ </a:t>
            </a:r>
            <a:r>
              <a:rPr lang="en-US" sz="2200" dirty="0"/>
              <a:t>( root )</a:t>
            </a:r>
            <a:endParaRPr lang="en-US" sz="2200" dirty="0">
              <a:solidFill>
                <a:schemeClr val="tx1"/>
              </a:solidFill>
            </a:endParaRPr>
          </a:p>
          <a:p>
            <a:pPr marL="342900" indent="-342900" fontAlgn="auto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sz="2200" dirty="0">
                <a:solidFill>
                  <a:srgbClr val="3333FF"/>
                </a:solidFill>
              </a:rPr>
              <a:t>while</a:t>
            </a:r>
            <a:r>
              <a:rPr lang="en-US" sz="2200" dirty="0">
                <a:solidFill>
                  <a:schemeClr val="tx1"/>
                </a:solidFill>
              </a:rPr>
              <a:t> ( not</a:t>
            </a:r>
            <a:r>
              <a:rPr lang="en-US" sz="2200" dirty="0"/>
              <a:t>EmptyQ </a:t>
            </a:r>
            <a:r>
              <a:rPr lang="en-US" sz="2200" dirty="0">
                <a:solidFill>
                  <a:schemeClr val="tx1"/>
                </a:solidFill>
              </a:rPr>
              <a:t>) {</a:t>
            </a:r>
          </a:p>
          <a:p>
            <a:pPr marL="342900" indent="-342900" fontAlgn="auto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200" dirty="0">
                <a:solidFill>
                  <a:schemeClr val="tx1"/>
                </a:solidFill>
              </a:rPr>
              <a:t>	</a:t>
            </a:r>
            <a:r>
              <a:rPr lang="en-US" sz="2200" dirty="0"/>
              <a:t>n = </a:t>
            </a:r>
            <a:r>
              <a:rPr lang="en-US" sz="2200" dirty="0">
                <a:solidFill>
                  <a:srgbClr val="FF0000"/>
                </a:solidFill>
              </a:rPr>
              <a:t>deQ </a:t>
            </a:r>
            <a:r>
              <a:rPr lang="en-US" sz="2200" dirty="0"/>
              <a:t>( )</a:t>
            </a:r>
          </a:p>
          <a:p>
            <a:pPr marL="342900" indent="-342900" fontAlgn="auto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200" dirty="0">
                <a:solidFill>
                  <a:schemeClr val="tx1"/>
                </a:solidFill>
              </a:rPr>
              <a:t>	</a:t>
            </a:r>
            <a:r>
              <a:rPr lang="en-US" sz="2200" b="1" dirty="0">
                <a:solidFill>
                  <a:srgbClr val="3333FF"/>
                </a:solidFill>
              </a:rPr>
              <a:t>visit(n)</a:t>
            </a:r>
          </a:p>
          <a:p>
            <a:pPr marL="342900" indent="-342900" fontAlgn="auto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200" dirty="0">
                <a:solidFill>
                  <a:schemeClr val="tx1"/>
                </a:solidFill>
              </a:rPr>
              <a:t>	</a:t>
            </a:r>
            <a:r>
              <a:rPr lang="en-US" sz="2200" dirty="0">
                <a:solidFill>
                  <a:srgbClr val="3333FF"/>
                </a:solidFill>
              </a:rPr>
              <a:t>if  </a:t>
            </a:r>
            <a:r>
              <a:rPr lang="en-US" sz="2200" dirty="0">
                <a:solidFill>
                  <a:schemeClr val="tx1"/>
                </a:solidFill>
              </a:rPr>
              <a:t>( n-&gt;left )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 dirty="0">
                <a:solidFill>
                  <a:schemeClr val="tx1"/>
                </a:solidFill>
              </a:rPr>
              <a:t>	</a:t>
            </a:r>
            <a:r>
              <a:rPr lang="en-US" sz="2200" dirty="0">
                <a:solidFill>
                  <a:srgbClr val="FF0000"/>
                </a:solidFill>
              </a:rPr>
              <a:t>enQ </a:t>
            </a:r>
            <a:r>
              <a:rPr lang="en-US" sz="2200" dirty="0">
                <a:solidFill>
                  <a:schemeClr val="tx1"/>
                </a:solidFill>
              </a:rPr>
              <a:t>( </a:t>
            </a:r>
            <a:r>
              <a:rPr lang="en-US" sz="2200" dirty="0"/>
              <a:t>n-&gt;left </a:t>
            </a:r>
            <a:r>
              <a:rPr lang="en-US" sz="2200" dirty="0">
                <a:solidFill>
                  <a:schemeClr val="tx1"/>
                </a:solidFill>
              </a:rPr>
              <a:t>)</a:t>
            </a:r>
          </a:p>
          <a:p>
            <a:pPr marL="342900" indent="-342900" fontAlgn="auto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200" dirty="0">
                <a:solidFill>
                  <a:schemeClr val="tx1"/>
                </a:solidFill>
              </a:rPr>
              <a:t>	</a:t>
            </a:r>
            <a:r>
              <a:rPr lang="en-US" sz="2200" dirty="0">
                <a:solidFill>
                  <a:srgbClr val="3333FF"/>
                </a:solidFill>
              </a:rPr>
              <a:t>if </a:t>
            </a:r>
            <a:r>
              <a:rPr lang="en-US" sz="2200" dirty="0"/>
              <a:t>( n-&gt;right )</a:t>
            </a:r>
            <a:br>
              <a:rPr lang="en-US" sz="2200" dirty="0"/>
            </a:br>
            <a:r>
              <a:rPr lang="en-US" sz="2200" dirty="0"/>
              <a:t>	</a:t>
            </a:r>
            <a:r>
              <a:rPr lang="en-US" sz="2200" dirty="0">
                <a:solidFill>
                  <a:srgbClr val="FF0000"/>
                </a:solidFill>
              </a:rPr>
              <a:t>enQ </a:t>
            </a:r>
            <a:r>
              <a:rPr lang="en-US" sz="2200" dirty="0"/>
              <a:t>( n-&gt; right )</a:t>
            </a:r>
          </a:p>
          <a:p>
            <a:pPr marL="342900" indent="-342900" fontAlgn="auto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200" dirty="0"/>
              <a:t>} </a:t>
            </a:r>
          </a:p>
        </p:txBody>
      </p:sp>
      <p:sp>
        <p:nvSpPr>
          <p:cNvPr id="81" name="Rectangle 80"/>
          <p:cNvSpPr/>
          <p:nvPr/>
        </p:nvSpPr>
        <p:spPr>
          <a:xfrm>
            <a:off x="1558925" y="4673600"/>
            <a:ext cx="3657600" cy="508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 </a:t>
            </a:r>
            <a:endParaRPr lang="th-TH" sz="1800" dirty="0"/>
          </a:p>
        </p:txBody>
      </p:sp>
      <p:sp>
        <p:nvSpPr>
          <p:cNvPr id="82" name="Rectangle 81"/>
          <p:cNvSpPr/>
          <p:nvPr/>
        </p:nvSpPr>
        <p:spPr>
          <a:xfrm>
            <a:off x="1635125" y="4749800"/>
            <a:ext cx="323850" cy="369888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A</a:t>
            </a:r>
            <a:endParaRPr lang="th-TH" dirty="0"/>
          </a:p>
        </p:txBody>
      </p:sp>
      <p:sp>
        <p:nvSpPr>
          <p:cNvPr id="83" name="Rectangle 82"/>
          <p:cNvSpPr/>
          <p:nvPr/>
        </p:nvSpPr>
        <p:spPr>
          <a:xfrm>
            <a:off x="2016125" y="4749800"/>
            <a:ext cx="314325" cy="369888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B</a:t>
            </a:r>
            <a:endParaRPr lang="th-TH" dirty="0"/>
          </a:p>
        </p:txBody>
      </p:sp>
      <p:sp>
        <p:nvSpPr>
          <p:cNvPr id="84" name="Rectangle 83"/>
          <p:cNvSpPr/>
          <p:nvPr/>
        </p:nvSpPr>
        <p:spPr>
          <a:xfrm>
            <a:off x="2397125" y="4749800"/>
            <a:ext cx="306388" cy="369888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C</a:t>
            </a:r>
            <a:endParaRPr lang="th-TH" dirty="0"/>
          </a:p>
        </p:txBody>
      </p:sp>
      <p:sp>
        <p:nvSpPr>
          <p:cNvPr id="85" name="Rectangle 84"/>
          <p:cNvSpPr/>
          <p:nvPr/>
        </p:nvSpPr>
        <p:spPr>
          <a:xfrm>
            <a:off x="2778125" y="4749800"/>
            <a:ext cx="330200" cy="369888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D</a:t>
            </a:r>
            <a:endParaRPr lang="th-TH" dirty="0"/>
          </a:p>
        </p:txBody>
      </p:sp>
      <p:sp>
        <p:nvSpPr>
          <p:cNvPr id="86" name="Rectangle 85"/>
          <p:cNvSpPr/>
          <p:nvPr/>
        </p:nvSpPr>
        <p:spPr>
          <a:xfrm>
            <a:off x="3159125" y="4749800"/>
            <a:ext cx="296863" cy="369888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E</a:t>
            </a:r>
            <a:endParaRPr lang="th-TH" dirty="0"/>
          </a:p>
        </p:txBody>
      </p:sp>
      <p:sp>
        <p:nvSpPr>
          <p:cNvPr id="87" name="Rectangle 86"/>
          <p:cNvSpPr/>
          <p:nvPr/>
        </p:nvSpPr>
        <p:spPr>
          <a:xfrm>
            <a:off x="3540125" y="4749800"/>
            <a:ext cx="290513" cy="369888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F</a:t>
            </a:r>
            <a:endParaRPr lang="th-TH" dirty="0"/>
          </a:p>
        </p:txBody>
      </p:sp>
      <p:sp>
        <p:nvSpPr>
          <p:cNvPr id="88" name="Rectangle 87"/>
          <p:cNvSpPr/>
          <p:nvPr/>
        </p:nvSpPr>
        <p:spPr>
          <a:xfrm>
            <a:off x="3921125" y="4749800"/>
            <a:ext cx="331788" cy="369888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G</a:t>
            </a:r>
            <a:endParaRPr lang="th-TH" dirty="0"/>
          </a:p>
        </p:txBody>
      </p:sp>
      <p:sp>
        <p:nvSpPr>
          <p:cNvPr id="89" name="Rectangle 88"/>
          <p:cNvSpPr/>
          <p:nvPr/>
        </p:nvSpPr>
        <p:spPr>
          <a:xfrm>
            <a:off x="4351338" y="4749800"/>
            <a:ext cx="331787" cy="369888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H</a:t>
            </a:r>
            <a:endParaRPr lang="th-TH" dirty="0"/>
          </a:p>
        </p:txBody>
      </p:sp>
      <p:sp>
        <p:nvSpPr>
          <p:cNvPr id="93" name="Rectangle 92"/>
          <p:cNvSpPr/>
          <p:nvPr/>
        </p:nvSpPr>
        <p:spPr>
          <a:xfrm>
            <a:off x="4775200" y="4749800"/>
            <a:ext cx="246063" cy="369888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I</a:t>
            </a:r>
            <a:endParaRPr lang="th-TH" dirty="0"/>
          </a:p>
        </p:txBody>
      </p:sp>
      <p:sp>
        <p:nvSpPr>
          <p:cNvPr id="67601" name="Rectangle 37"/>
          <p:cNvSpPr>
            <a:spLocks noChangeArrowheads="1"/>
          </p:cNvSpPr>
          <p:nvPr/>
        </p:nvSpPr>
        <p:spPr bwMode="auto">
          <a:xfrm>
            <a:off x="609600" y="4724400"/>
            <a:ext cx="78105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>
                <a:latin typeface="Calibri" pitchFamily="34" charset="0"/>
                <a:cs typeface="Tahoma" pitchFamily="34" charset="0"/>
              </a:rPr>
              <a:t>queue</a:t>
            </a:r>
            <a:endParaRPr lang="th-TH"/>
          </a:p>
        </p:txBody>
      </p:sp>
      <p:sp>
        <p:nvSpPr>
          <p:cNvPr id="39" name="Rectangle 38"/>
          <p:cNvSpPr/>
          <p:nvPr/>
        </p:nvSpPr>
        <p:spPr>
          <a:xfrm>
            <a:off x="533400" y="1905000"/>
            <a:ext cx="5029200" cy="381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ไล่ไปทีละ </a:t>
            </a:r>
            <a:r>
              <a:rPr lang="en-US" sz="1800" dirty="0">
                <a:solidFill>
                  <a:srgbClr val="0070C0"/>
                </a:solidFill>
                <a:cs typeface="Tahoma" pitchFamily="34" charset="0"/>
              </a:rPr>
              <a:t>level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จึงเรียกอีกอย่างหนึ่งว่า</a:t>
            </a:r>
            <a:r>
              <a:rPr lang="en-US" sz="1800" dirty="0">
                <a:solidFill>
                  <a:srgbClr val="0070C0"/>
                </a:solidFill>
                <a:cs typeface="Tahoma" pitchFamily="34" charset="0"/>
              </a:rPr>
              <a:t>  </a:t>
            </a: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Level Order</a:t>
            </a:r>
            <a:r>
              <a:rPr lang="th-TH" sz="1800" b="1" dirty="0">
                <a:solidFill>
                  <a:srgbClr val="3333FF"/>
                </a:solidFill>
                <a:cs typeface="Tahoma" pitchFamily="34" charset="0"/>
              </a:rPr>
              <a:t> </a:t>
            </a:r>
            <a:endParaRPr lang="th-TH" sz="1800" dirty="0"/>
          </a:p>
        </p:txBody>
      </p:sp>
      <p:sp>
        <p:nvSpPr>
          <p:cNvPr id="40" name="Rectangle 39"/>
          <p:cNvSpPr/>
          <p:nvPr/>
        </p:nvSpPr>
        <p:spPr>
          <a:xfrm>
            <a:off x="533400" y="1371600"/>
            <a:ext cx="4876800" cy="52387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buFont typeface="+mj-lt"/>
              <a:buAutoNum type="arabicPeriod"/>
              <a:defRPr/>
            </a:pPr>
            <a:r>
              <a:rPr lang="th-TH" sz="1400" dirty="0">
                <a:solidFill>
                  <a:srgbClr val="0070C0"/>
                </a:solidFill>
                <a:cs typeface="Tahoma" pitchFamily="34" charset="0"/>
              </a:rPr>
              <a:t>ลูกคนแรก    ลูกคนที่ 2   ลูกคนที่ 3 ...จนหมดลูกทุกคน 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th-TH" sz="1400" dirty="0">
                <a:solidFill>
                  <a:srgbClr val="0070C0"/>
                </a:solidFill>
                <a:cs typeface="Tahoma" pitchFamily="34" charset="0"/>
              </a:rPr>
              <a:t>ทำข้อ 1. กับทุกคนทีไปเยี่ยมมาตามลำดับ 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486400" y="1403350"/>
            <a:ext cx="2209800" cy="46196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defRPr/>
            </a:pPr>
            <a:r>
              <a:rPr lang="en-US" sz="2400" dirty="0">
                <a:solidFill>
                  <a:srgbClr val="0070C0"/>
                </a:solidFill>
                <a:cs typeface="Tahoma" pitchFamily="34" charset="0"/>
              </a:rPr>
              <a:t>A B C D E F G H I</a:t>
            </a:r>
            <a:endParaRPr lang="th-TH" sz="2400" dirty="0">
              <a:solidFill>
                <a:srgbClr val="0070C0"/>
              </a:solidFill>
              <a:cs typeface="Tahoma" pitchFamily="34" charset="0"/>
            </a:endParaRPr>
          </a:p>
        </p:txBody>
      </p:sp>
      <p:sp>
        <p:nvSpPr>
          <p:cNvPr id="67605" name="Rectangle 37"/>
          <p:cNvSpPr>
            <a:spLocks noChangeArrowheads="1"/>
          </p:cNvSpPr>
          <p:nvPr/>
        </p:nvSpPr>
        <p:spPr bwMode="auto">
          <a:xfrm>
            <a:off x="228600" y="5453063"/>
            <a:ext cx="12176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>
                <a:latin typeface="Calibri" pitchFamily="34" charset="0"/>
                <a:cs typeface="Tahoma" pitchFamily="34" charset="0"/>
              </a:rPr>
              <a:t>deQ &amp; visit</a:t>
            </a:r>
            <a:endParaRPr lang="th-TH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42775E-6 L -0.00104 0.1063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" y="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42775E-6 L -0.00052 0.10636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42775E-6 L 3.33333E-6 0.10636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2.42775E-6 L -0.00139 0.10636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" y="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42775E-6 L 0.00052 0.10636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2.42775E-6 L 0.00086 0.10636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2.42775E-6 L -0.00139 0.10636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" y="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42775E-6 L -0.00139 0.10636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" y="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2.42775E-6 L 0.0033 0.10636 " pathEditMode="relative" rAng="0" ptsTypes="AA">
                                      <p:cBhvr>
                                        <p:cTn id="83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" y="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3" grpId="0" animBg="1"/>
      <p:bldP spid="93" grpId="1" animBg="1"/>
      <p:bldP spid="3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Depth – First Order</a:t>
            </a:r>
            <a:endParaRPr lang="th-TH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228600" y="2209800"/>
            <a:ext cx="58674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th-TH" sz="1800">
                <a:solidFill>
                  <a:srgbClr val="0070C0"/>
                </a:solidFill>
                <a:latin typeface="Calibri" pitchFamily="34" charset="0"/>
                <a:cs typeface="Tahoma" pitchFamily="34" charset="0"/>
              </a:rPr>
              <a:t>แบ่งเป็น 3 แบบ ขึ้นกับการวางตำแหน่งการ</a:t>
            </a:r>
            <a:r>
              <a:rPr lang="en-US" sz="1800">
                <a:solidFill>
                  <a:srgbClr val="0070C0"/>
                </a:solidFill>
                <a:latin typeface="Calibri" pitchFamily="34" charset="0"/>
                <a:cs typeface="Tahoma" pitchFamily="34" charset="0"/>
              </a:rPr>
              <a:t> </a:t>
            </a:r>
            <a:r>
              <a:rPr lang="en-US" sz="1800" b="1">
                <a:solidFill>
                  <a:srgbClr val="0070C0"/>
                </a:solidFill>
                <a:latin typeface="Calibri" pitchFamily="34" charset="0"/>
                <a:cs typeface="Tahoma" pitchFamily="34" charset="0"/>
              </a:rPr>
              <a:t>visit root </a:t>
            </a:r>
            <a:r>
              <a:rPr lang="th-TH" sz="1800">
                <a:solidFill>
                  <a:srgbClr val="0070C0"/>
                </a:solidFill>
                <a:latin typeface="Calibri" pitchFamily="34" charset="0"/>
                <a:cs typeface="Tahoma" pitchFamily="34" charset="0"/>
              </a:rPr>
              <a:t>ไว้ที่ใด</a:t>
            </a:r>
            <a:r>
              <a:rPr lang="en-US" sz="1800">
                <a:solidFill>
                  <a:srgbClr val="0070C0"/>
                </a:solidFill>
                <a:latin typeface="Calibri" pitchFamily="34" charset="0"/>
                <a:cs typeface="Tahoma" pitchFamily="34" charset="0"/>
              </a:rPr>
              <a:t> </a:t>
            </a:r>
            <a:endParaRPr lang="th-TH" sz="1800">
              <a:solidFill>
                <a:srgbClr val="0070C0"/>
              </a:solidFill>
              <a:latin typeface="Calibri" pitchFamily="34" charset="0"/>
              <a:cs typeface="Tahoma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28600" y="1458913"/>
            <a:ext cx="7620000" cy="381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800" b="1" dirty="0">
                <a:solidFill>
                  <a:srgbClr val="3333FF"/>
                </a:solidFill>
                <a:cs typeface="Tahoma" pitchFamily="34" charset="0"/>
              </a:rPr>
              <a:t>Depth-First Order </a:t>
            </a:r>
            <a:r>
              <a:rPr lang="th-TH" sz="1800" b="1" dirty="0">
                <a:solidFill>
                  <a:srgbClr val="3333FF"/>
                </a:solidFill>
                <a:cs typeface="Tahoma" pitchFamily="34" charset="0"/>
              </a:rPr>
              <a:t>  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จาก</a:t>
            </a:r>
            <a:r>
              <a:rPr lang="en-US" sz="1800" dirty="0">
                <a:solidFill>
                  <a:srgbClr val="0070C0"/>
                </a:solidFill>
                <a:cs typeface="Tahoma" pitchFamily="34" charset="0"/>
              </a:rPr>
              <a:t>  root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ไป</a:t>
            </a:r>
            <a:r>
              <a:rPr lang="th-TH" sz="1800" dirty="0">
                <a:solidFill>
                  <a:prstClr val="black"/>
                </a:solidFill>
                <a:cs typeface="Tahoma" pitchFamily="34" charset="0"/>
              </a:rPr>
              <a:t>ด้านลึกก่อน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ไปด้านข้าง ใช้ </a:t>
            </a:r>
            <a:r>
              <a:rPr lang="en-US" sz="1800" dirty="0">
                <a:solidFill>
                  <a:srgbClr val="0070C0"/>
                </a:solidFill>
                <a:cs typeface="Tahoma" pitchFamily="34" charset="0"/>
              </a:rPr>
              <a:t>stack </a:t>
            </a: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ช่วยในการหา</a:t>
            </a:r>
            <a:endParaRPr lang="th-TH" dirty="0"/>
          </a:p>
        </p:txBody>
      </p:sp>
      <p:grpSp>
        <p:nvGrpSpPr>
          <p:cNvPr id="3" name="Group 29"/>
          <p:cNvGrpSpPr>
            <a:grpSpLocks/>
          </p:cNvGrpSpPr>
          <p:nvPr/>
        </p:nvGrpSpPr>
        <p:grpSpPr bwMode="auto">
          <a:xfrm>
            <a:off x="228600" y="3124200"/>
            <a:ext cx="8707438" cy="1447800"/>
            <a:chOff x="228600" y="3124200"/>
            <a:chExt cx="8707132" cy="1447800"/>
          </a:xfrm>
        </p:grpSpPr>
        <p:grpSp>
          <p:nvGrpSpPr>
            <p:cNvPr id="4" name="Group 26"/>
            <p:cNvGrpSpPr>
              <a:grpSpLocks/>
            </p:cNvGrpSpPr>
            <p:nvPr/>
          </p:nvGrpSpPr>
          <p:grpSpPr bwMode="auto">
            <a:xfrm>
              <a:off x="228600" y="3124200"/>
              <a:ext cx="2895498" cy="1447800"/>
              <a:chOff x="228600" y="3124200"/>
              <a:chExt cx="2895498" cy="1447800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228600" y="3124200"/>
                <a:ext cx="2895498" cy="369888"/>
              </a:xfrm>
              <a:prstGeom prst="rect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z="1800" b="1" dirty="0">
                    <a:solidFill>
                      <a:srgbClr val="0000FF"/>
                    </a:solidFill>
                  </a:rPr>
                  <a:t>Inorder (Symmetric Order)</a:t>
                </a:r>
                <a:endParaRPr lang="th-TH" sz="1800" b="1" dirty="0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28600" y="3648075"/>
                <a:ext cx="2663731" cy="923925"/>
              </a:xfrm>
              <a:prstGeom prst="rect">
                <a:avLst/>
              </a:prstGeom>
              <a:ln>
                <a:noFill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pPr marL="457200" lvl="3" indent="-457200">
                  <a:buFont typeface="+mj-lt"/>
                  <a:buAutoNum type="arabicPeriod"/>
                  <a:defRPr/>
                </a:pPr>
                <a:r>
                  <a:rPr lang="en-US" sz="1800" dirty="0"/>
                  <a:t>inOrder(</a:t>
                </a:r>
                <a:r>
                  <a:rPr lang="en-US" sz="1800" dirty="0">
                    <a:solidFill>
                      <a:srgbClr val="3333FF"/>
                    </a:solidFill>
                  </a:rPr>
                  <a:t>left</a:t>
                </a:r>
                <a:r>
                  <a:rPr lang="en-US" sz="1800" dirty="0"/>
                  <a:t>Subtree) </a:t>
                </a:r>
              </a:p>
              <a:p>
                <a:pPr marL="457200" lvl="3" indent="-457200">
                  <a:buFont typeface="+mj-lt"/>
                  <a:buAutoNum type="arabicPeriod"/>
                  <a:defRPr/>
                </a:pPr>
                <a:r>
                  <a:rPr lang="en-US" sz="1800" b="1" dirty="0">
                    <a:solidFill>
                      <a:srgbClr val="0000FF"/>
                    </a:solidFill>
                  </a:rPr>
                  <a:t>visit_root</a:t>
                </a:r>
                <a:endParaRPr lang="en-US" sz="1800" b="1" dirty="0"/>
              </a:p>
              <a:p>
                <a:pPr marL="457200" lvl="3" indent="-457200">
                  <a:buFont typeface="+mj-lt"/>
                  <a:buAutoNum type="arabicPeriod"/>
                  <a:defRPr/>
                </a:pPr>
                <a:r>
                  <a:rPr lang="en-US" sz="1800" dirty="0"/>
                  <a:t>inOrder(</a:t>
                </a:r>
                <a:r>
                  <a:rPr lang="en-US" sz="1800" dirty="0">
                    <a:solidFill>
                      <a:srgbClr val="3333FF"/>
                    </a:solidFill>
                  </a:rPr>
                  <a:t>right</a:t>
                </a:r>
                <a:r>
                  <a:rPr lang="en-US" sz="1800" dirty="0"/>
                  <a:t>Subtree)</a:t>
                </a:r>
                <a:endParaRPr lang="th-TH" sz="1800" dirty="0"/>
              </a:p>
            </p:txBody>
          </p:sp>
        </p:grpSp>
        <p:grpSp>
          <p:nvGrpSpPr>
            <p:cNvPr id="5" name="Group 27"/>
            <p:cNvGrpSpPr>
              <a:grpSpLocks/>
            </p:cNvGrpSpPr>
            <p:nvPr/>
          </p:nvGrpSpPr>
          <p:grpSpPr bwMode="auto">
            <a:xfrm>
              <a:off x="6019596" y="3124200"/>
              <a:ext cx="2916136" cy="1447800"/>
              <a:chOff x="6019596" y="3124200"/>
              <a:chExt cx="2916136" cy="14478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6552977" y="3124200"/>
                <a:ext cx="1117561" cy="369888"/>
              </a:xfrm>
              <a:prstGeom prst="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1800" b="1" dirty="0">
                    <a:solidFill>
                      <a:srgbClr val="0000FF"/>
                    </a:solidFill>
                  </a:rPr>
                  <a:t>Postorder</a:t>
                </a:r>
                <a:endParaRPr lang="th-TH" sz="1800" b="1" dirty="0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6019596" y="3648075"/>
                <a:ext cx="2916136" cy="923925"/>
              </a:xfrm>
              <a:prstGeom prst="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pPr marL="457200" lvl="3" indent="-457200">
                  <a:buFont typeface="+mj-lt"/>
                  <a:buAutoNum type="arabicPeriod"/>
                  <a:defRPr/>
                </a:pPr>
                <a:r>
                  <a:rPr lang="en-US" sz="1800" dirty="0"/>
                  <a:t>postOrder(</a:t>
                </a:r>
                <a:r>
                  <a:rPr lang="en-US" sz="1800" dirty="0">
                    <a:solidFill>
                      <a:srgbClr val="3333FF"/>
                    </a:solidFill>
                  </a:rPr>
                  <a:t>left</a:t>
                </a:r>
                <a:r>
                  <a:rPr lang="en-US" sz="1800" dirty="0"/>
                  <a:t>Subtree) </a:t>
                </a:r>
              </a:p>
              <a:p>
                <a:pPr marL="457200" lvl="3" indent="-457200">
                  <a:buFont typeface="+mj-lt"/>
                  <a:buAutoNum type="arabicPeriod"/>
                  <a:defRPr/>
                </a:pPr>
                <a:r>
                  <a:rPr lang="en-US" sz="1800" dirty="0"/>
                  <a:t>postOrder(</a:t>
                </a:r>
                <a:r>
                  <a:rPr lang="en-US" sz="1800" dirty="0">
                    <a:solidFill>
                      <a:srgbClr val="3333FF"/>
                    </a:solidFill>
                  </a:rPr>
                  <a:t>right</a:t>
                </a:r>
                <a:r>
                  <a:rPr lang="en-US" sz="1800" dirty="0"/>
                  <a:t>Subtree)</a:t>
                </a:r>
              </a:p>
              <a:p>
                <a:pPr marL="457200" lvl="3" indent="-457200">
                  <a:buFont typeface="+mj-lt"/>
                  <a:buAutoNum type="arabicPeriod"/>
                  <a:defRPr/>
                </a:pPr>
                <a:r>
                  <a:rPr lang="en-US" sz="1800" dirty="0"/>
                  <a:t> </a:t>
                </a:r>
                <a:r>
                  <a:rPr lang="en-US" sz="1800" b="1" dirty="0">
                    <a:solidFill>
                      <a:srgbClr val="0000FF"/>
                    </a:solidFill>
                  </a:rPr>
                  <a:t>visit_root</a:t>
                </a:r>
                <a:endParaRPr lang="th-TH" sz="1800" b="1" dirty="0"/>
              </a:p>
            </p:txBody>
          </p:sp>
        </p:grpSp>
        <p:grpSp>
          <p:nvGrpSpPr>
            <p:cNvPr id="6" name="Group 28"/>
            <p:cNvGrpSpPr>
              <a:grpSpLocks/>
            </p:cNvGrpSpPr>
            <p:nvPr/>
          </p:nvGrpSpPr>
          <p:grpSpPr bwMode="auto">
            <a:xfrm>
              <a:off x="3047901" y="3124200"/>
              <a:ext cx="2808189" cy="1447800"/>
              <a:chOff x="3047901" y="3124200"/>
              <a:chExt cx="2808189" cy="1447800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3581282" y="3124200"/>
                <a:ext cx="1025489" cy="369888"/>
              </a:xfrm>
              <a:prstGeom prst="rect">
                <a:avLst/>
              </a:prstGeom>
              <a:ln>
                <a:noFill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1800" b="1" dirty="0">
                    <a:solidFill>
                      <a:srgbClr val="0000FF"/>
                    </a:solidFill>
                  </a:rPr>
                  <a:t>Preorder</a:t>
                </a:r>
                <a:endParaRPr lang="th-TH" sz="1800" b="1" dirty="0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3047901" y="3648075"/>
                <a:ext cx="2808189" cy="923925"/>
              </a:xfrm>
              <a:prstGeom prst="rect">
                <a:avLst/>
              </a:prstGeom>
              <a:ln>
                <a:noFill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pPr marL="457200" lvl="3" indent="-457200">
                  <a:buFont typeface="+mj-lt"/>
                  <a:buAutoNum type="arabicPeriod"/>
                  <a:defRPr/>
                </a:pPr>
                <a:r>
                  <a:rPr lang="en-US" sz="1800" b="1" dirty="0">
                    <a:solidFill>
                      <a:srgbClr val="0000FF"/>
                    </a:solidFill>
                  </a:rPr>
                  <a:t>visit_root</a:t>
                </a:r>
                <a:r>
                  <a:rPr lang="en-US" sz="1800" dirty="0"/>
                  <a:t> </a:t>
                </a:r>
              </a:p>
              <a:p>
                <a:pPr marL="457200" lvl="3" indent="-457200">
                  <a:buFont typeface="+mj-lt"/>
                  <a:buAutoNum type="arabicPeriod"/>
                  <a:defRPr/>
                </a:pPr>
                <a:r>
                  <a:rPr lang="en-US" sz="1800" dirty="0"/>
                  <a:t>preOrder(</a:t>
                </a:r>
                <a:r>
                  <a:rPr lang="en-US" sz="1800" dirty="0">
                    <a:solidFill>
                      <a:srgbClr val="3333FF"/>
                    </a:solidFill>
                  </a:rPr>
                  <a:t>left</a:t>
                </a:r>
                <a:r>
                  <a:rPr lang="en-US" sz="1800" dirty="0"/>
                  <a:t>Subtree) </a:t>
                </a:r>
              </a:p>
              <a:p>
                <a:pPr marL="457200" lvl="3" indent="-457200">
                  <a:buFont typeface="+mj-lt"/>
                  <a:buAutoNum type="arabicPeriod"/>
                  <a:defRPr/>
                </a:pPr>
                <a:r>
                  <a:rPr lang="en-US" sz="1800" dirty="0"/>
                  <a:t>preOrder(</a:t>
                </a:r>
                <a:r>
                  <a:rPr lang="en-US" sz="1800" dirty="0">
                    <a:solidFill>
                      <a:srgbClr val="3333FF"/>
                    </a:solidFill>
                  </a:rPr>
                  <a:t>right</a:t>
                </a:r>
                <a:r>
                  <a:rPr lang="en-US" sz="1800" dirty="0"/>
                  <a:t>Subtree)</a:t>
                </a:r>
                <a:endParaRPr lang="th-TH" sz="1800" dirty="0"/>
              </a:p>
            </p:txBody>
          </p:sp>
        </p:grpSp>
      </p:grpSp>
      <p:sp>
        <p:nvSpPr>
          <p:cNvPr id="16" name="Rectangle 15"/>
          <p:cNvSpPr/>
          <p:nvPr/>
        </p:nvSpPr>
        <p:spPr>
          <a:xfrm>
            <a:off x="457200" y="1828800"/>
            <a:ext cx="5486400" cy="36988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defRPr/>
            </a:pPr>
            <a:r>
              <a:rPr lang="th-TH" sz="1800" dirty="0">
                <a:solidFill>
                  <a:srgbClr val="0070C0"/>
                </a:solidFill>
                <a:cs typeface="Tahoma" pitchFamily="34" charset="0"/>
              </a:rPr>
              <a:t>ไปลูกคนแรก แล้วไปหลานคนแรกก่อนไปที่ลูกคนที่ 2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Inorder (Symmetric Order)</a:t>
            </a:r>
            <a:endParaRPr lang="th-TH" dirty="0"/>
          </a:p>
        </p:txBody>
      </p:sp>
      <p:grpSp>
        <p:nvGrpSpPr>
          <p:cNvPr id="3" name="Group 39"/>
          <p:cNvGrpSpPr>
            <a:grpSpLocks/>
          </p:cNvGrpSpPr>
          <p:nvPr/>
        </p:nvGrpSpPr>
        <p:grpSpPr bwMode="auto">
          <a:xfrm>
            <a:off x="6553200" y="1371600"/>
            <a:ext cx="2093913" cy="1266825"/>
            <a:chOff x="49875" y="1047690"/>
            <a:chExt cx="2093425" cy="1267120"/>
          </a:xfrm>
        </p:grpSpPr>
        <p:grpSp>
          <p:nvGrpSpPr>
            <p:cNvPr id="4" name="Group 134"/>
            <p:cNvGrpSpPr>
              <a:grpSpLocks/>
            </p:cNvGrpSpPr>
            <p:nvPr/>
          </p:nvGrpSpPr>
          <p:grpSpPr bwMode="auto">
            <a:xfrm>
              <a:off x="592975" y="1083425"/>
              <a:ext cx="969600" cy="969600"/>
              <a:chOff x="609600" y="1083425"/>
              <a:chExt cx="969600" cy="969600"/>
            </a:xfrm>
          </p:grpSpPr>
          <p:cxnSp>
            <p:nvCxnSpPr>
              <p:cNvPr id="68" name="Straight Arrow Connector 67"/>
              <p:cNvCxnSpPr>
                <a:stCxn id="70" idx="4"/>
                <a:endCxn id="71" idx="0"/>
              </p:cNvCxnSpPr>
              <p:nvPr/>
            </p:nvCxnSpPr>
            <p:spPr bwMode="auto">
              <a:xfrm rot="16200000" flipH="1">
                <a:off x="1110773" y="1405037"/>
                <a:ext cx="250883" cy="326949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68"/>
              <p:cNvCxnSpPr>
                <a:stCxn id="70" idx="4"/>
                <a:endCxn id="72" idx="0"/>
              </p:cNvCxnSpPr>
              <p:nvPr/>
            </p:nvCxnSpPr>
            <p:spPr bwMode="auto">
              <a:xfrm rot="5400000">
                <a:off x="805250" y="1426464"/>
                <a:ext cx="250883" cy="284096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Oval 69"/>
              <p:cNvSpPr/>
              <p:nvPr/>
            </p:nvSpPr>
            <p:spPr bwMode="auto">
              <a:xfrm>
                <a:off x="893395" y="1084211"/>
                <a:ext cx="360278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ข</a:t>
                </a:r>
              </a:p>
            </p:txBody>
          </p:sp>
          <p:sp>
            <p:nvSpPr>
              <p:cNvPr id="71" name="Oval 70"/>
              <p:cNvSpPr/>
              <p:nvPr/>
            </p:nvSpPr>
            <p:spPr bwMode="auto">
              <a:xfrm>
                <a:off x="1218756" y="1693953"/>
                <a:ext cx="360279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ค</a:t>
                </a:r>
              </a:p>
            </p:txBody>
          </p:sp>
          <p:sp>
            <p:nvSpPr>
              <p:cNvPr id="72" name="Oval 71"/>
              <p:cNvSpPr/>
              <p:nvPr/>
            </p:nvSpPr>
            <p:spPr bwMode="auto">
              <a:xfrm>
                <a:off x="609298" y="1693953"/>
                <a:ext cx="360279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ก</a:t>
                </a:r>
              </a:p>
            </p:txBody>
          </p:sp>
        </p:grpSp>
        <p:grpSp>
          <p:nvGrpSpPr>
            <p:cNvPr id="5" name="Group 132"/>
            <p:cNvGrpSpPr>
              <a:grpSpLocks/>
            </p:cNvGrpSpPr>
            <p:nvPr/>
          </p:nvGrpSpPr>
          <p:grpSpPr bwMode="auto">
            <a:xfrm>
              <a:off x="881150" y="1539525"/>
              <a:ext cx="383438" cy="775285"/>
              <a:chOff x="881150" y="1539525"/>
              <a:chExt cx="383438" cy="775285"/>
            </a:xfrm>
          </p:grpSpPr>
          <p:cxnSp>
            <p:nvCxnSpPr>
              <p:cNvPr id="66" name="Straight Arrow Connector 65"/>
              <p:cNvCxnSpPr/>
              <p:nvPr/>
            </p:nvCxnSpPr>
            <p:spPr>
              <a:xfrm rot="5400000" flipH="1" flipV="1">
                <a:off x="833808" y="1773348"/>
                <a:ext cx="468422" cy="1587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Rectangle 66"/>
              <p:cNvSpPr/>
              <p:nvPr/>
            </p:nvSpPr>
            <p:spPr>
              <a:xfrm>
                <a:off x="881531" y="1914667"/>
                <a:ext cx="382499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in</a:t>
                </a:r>
                <a:endParaRPr lang="th-TH" dirty="0"/>
              </a:p>
            </p:txBody>
          </p:sp>
        </p:grpSp>
        <p:grpSp>
          <p:nvGrpSpPr>
            <p:cNvPr id="6" name="Group 131"/>
            <p:cNvGrpSpPr>
              <a:grpSpLocks/>
            </p:cNvGrpSpPr>
            <p:nvPr/>
          </p:nvGrpSpPr>
          <p:grpSpPr bwMode="auto">
            <a:xfrm>
              <a:off x="49875" y="1066800"/>
              <a:ext cx="783740" cy="400110"/>
              <a:chOff x="-250340" y="1564465"/>
              <a:chExt cx="783740" cy="400110"/>
            </a:xfrm>
          </p:grpSpPr>
          <p:cxnSp>
            <p:nvCxnSpPr>
              <p:cNvPr id="64" name="Straight Arrow Connector 63"/>
              <p:cNvCxnSpPr/>
              <p:nvPr/>
            </p:nvCxnSpPr>
            <p:spPr>
              <a:xfrm>
                <a:off x="228973" y="1751778"/>
                <a:ext cx="304729" cy="1588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Rectangle 64"/>
              <p:cNvSpPr/>
              <p:nvPr/>
            </p:nvSpPr>
            <p:spPr>
              <a:xfrm>
                <a:off x="-250340" y="1564409"/>
                <a:ext cx="534863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pre</a:t>
                </a:r>
                <a:endParaRPr lang="th-TH" dirty="0"/>
              </a:p>
            </p:txBody>
          </p:sp>
        </p:grpSp>
        <p:grpSp>
          <p:nvGrpSpPr>
            <p:cNvPr id="7" name="Group 133"/>
            <p:cNvGrpSpPr>
              <a:grpSpLocks/>
            </p:cNvGrpSpPr>
            <p:nvPr/>
          </p:nvGrpSpPr>
          <p:grpSpPr bwMode="auto">
            <a:xfrm>
              <a:off x="1259439" y="1047690"/>
              <a:ext cx="883861" cy="400110"/>
              <a:chOff x="1676400" y="1547840"/>
              <a:chExt cx="883861" cy="400110"/>
            </a:xfrm>
          </p:grpSpPr>
          <p:cxnSp>
            <p:nvCxnSpPr>
              <p:cNvPr id="62" name="Straight Arrow Connector 61"/>
              <p:cNvCxnSpPr/>
              <p:nvPr/>
            </p:nvCxnSpPr>
            <p:spPr>
              <a:xfrm rot="10800000">
                <a:off x="1676229" y="1752676"/>
                <a:ext cx="304729" cy="1587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Rectangle 62"/>
              <p:cNvSpPr/>
              <p:nvPr/>
            </p:nvSpPr>
            <p:spPr>
              <a:xfrm>
                <a:off x="1922235" y="1547840"/>
                <a:ext cx="638026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post</a:t>
                </a:r>
                <a:endParaRPr lang="th-TH" dirty="0"/>
              </a:p>
            </p:txBody>
          </p:sp>
        </p:grpSp>
      </p:grpSp>
      <p:sp>
        <p:nvSpPr>
          <p:cNvPr id="116" name="Text Box 23"/>
          <p:cNvSpPr txBox="1">
            <a:spLocks noChangeArrowheads="1"/>
          </p:cNvSpPr>
          <p:nvPr/>
        </p:nvSpPr>
        <p:spPr bwMode="auto">
          <a:xfrm>
            <a:off x="457200" y="1066800"/>
            <a:ext cx="2962672" cy="1837426"/>
          </a:xfrm>
          <a:prstGeom prst="rect">
            <a:avLst/>
          </a:prstGeom>
          <a:noFill/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800" dirty="0">
                <a:solidFill>
                  <a:srgbClr val="C00000"/>
                </a:solidFill>
              </a:rPr>
              <a:t>inOrder</a:t>
            </a:r>
            <a:r>
              <a:rPr lang="en-US" sz="1800" dirty="0"/>
              <a:t>( root ) {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if (root != null){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     </a:t>
            </a:r>
            <a:r>
              <a:rPr lang="en-US" sz="1800" dirty="0" err="1">
                <a:solidFill>
                  <a:srgbClr val="C00000"/>
                </a:solidFill>
              </a:rPr>
              <a:t>inOrder</a:t>
            </a:r>
            <a:r>
              <a:rPr lang="en-US" sz="1800" dirty="0"/>
              <a:t>(</a:t>
            </a:r>
            <a:r>
              <a:rPr lang="en-US" sz="1800" dirty="0">
                <a:solidFill>
                  <a:srgbClr val="3333FF"/>
                </a:solidFill>
              </a:rPr>
              <a:t>left </a:t>
            </a:r>
            <a:r>
              <a:rPr lang="en-US" sz="1800" dirty="0" err="1">
                <a:solidFill>
                  <a:schemeClr val="tx1"/>
                </a:solidFill>
              </a:rPr>
              <a:t>subtree</a:t>
            </a:r>
            <a:r>
              <a:rPr lang="en-US" sz="1800" dirty="0"/>
              <a:t>)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     </a:t>
            </a:r>
            <a:r>
              <a:rPr lang="en-US" sz="1800" dirty="0">
                <a:solidFill>
                  <a:srgbClr val="3333FF"/>
                </a:solidFill>
              </a:rPr>
              <a:t>visit(root)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     </a:t>
            </a:r>
            <a:r>
              <a:rPr lang="en-US" sz="1800" dirty="0" err="1">
                <a:solidFill>
                  <a:srgbClr val="C00000"/>
                </a:solidFill>
              </a:rPr>
              <a:t>inOrder</a:t>
            </a:r>
            <a:r>
              <a:rPr lang="en-US" sz="1800" dirty="0"/>
              <a:t>(</a:t>
            </a:r>
            <a:r>
              <a:rPr lang="en-US" sz="1800" dirty="0">
                <a:solidFill>
                  <a:srgbClr val="3333FF"/>
                </a:solidFill>
              </a:rPr>
              <a:t>right </a:t>
            </a:r>
            <a:r>
              <a:rPr lang="en-US" dirty="0" err="1">
                <a:solidFill>
                  <a:schemeClr val="tx1"/>
                </a:solidFill>
              </a:rPr>
              <a:t>subtree</a:t>
            </a:r>
            <a:r>
              <a:rPr lang="en-US" sz="1800" dirty="0"/>
              <a:t>)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}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}</a:t>
            </a:r>
            <a:endParaRPr lang="en-US" sz="1800" dirty="0">
              <a:solidFill>
                <a:srgbClr val="009644"/>
              </a:solidFill>
            </a:endParaRPr>
          </a:p>
        </p:txBody>
      </p:sp>
      <p:grpSp>
        <p:nvGrpSpPr>
          <p:cNvPr id="8" name="Group 184"/>
          <p:cNvGrpSpPr>
            <a:grpSpLocks/>
          </p:cNvGrpSpPr>
          <p:nvPr/>
        </p:nvGrpSpPr>
        <p:grpSpPr bwMode="auto">
          <a:xfrm>
            <a:off x="2343150" y="2987675"/>
            <a:ext cx="4362450" cy="1889125"/>
            <a:chOff x="896099" y="2683625"/>
            <a:chExt cx="4361701" cy="1889125"/>
          </a:xfrm>
        </p:grpSpPr>
        <p:cxnSp>
          <p:nvCxnSpPr>
            <p:cNvPr id="119" name="Straight Connector 118"/>
            <p:cNvCxnSpPr>
              <a:stCxn id="126" idx="1"/>
              <a:endCxn id="132" idx="6"/>
            </p:cNvCxnSpPr>
            <p:nvPr/>
          </p:nvCxnSpPr>
          <p:spPr bwMode="auto">
            <a:xfrm rot="16200000" flipV="1">
              <a:off x="3578484" y="2523376"/>
              <a:ext cx="346075" cy="1025349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28" idx="7"/>
              <a:endCxn id="126" idx="3"/>
            </p:cNvCxnSpPr>
            <p:nvPr/>
          </p:nvCxnSpPr>
          <p:spPr bwMode="auto">
            <a:xfrm rot="5400000" flipH="1" flipV="1">
              <a:off x="4002281" y="3448825"/>
              <a:ext cx="246063" cy="277764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29" idx="1"/>
              <a:endCxn id="126" idx="5"/>
            </p:cNvCxnSpPr>
            <p:nvPr/>
          </p:nvCxnSpPr>
          <p:spPr bwMode="auto">
            <a:xfrm rot="16200000" flipV="1">
              <a:off x="4611777" y="3372638"/>
              <a:ext cx="246063" cy="43013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31" idx="0"/>
              <a:endCxn id="128" idx="4"/>
            </p:cNvCxnSpPr>
            <p:nvPr/>
          </p:nvCxnSpPr>
          <p:spPr bwMode="auto">
            <a:xfrm rot="16200000" flipV="1">
              <a:off x="3913401" y="3963177"/>
              <a:ext cx="193675" cy="30474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Oval 125"/>
            <p:cNvSpPr/>
            <p:nvPr/>
          </p:nvSpPr>
          <p:spPr bwMode="auto">
            <a:xfrm>
              <a:off x="4211818" y="3156700"/>
              <a:ext cx="360300" cy="3603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C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28" name="Oval 127"/>
            <p:cNvSpPr/>
            <p:nvPr/>
          </p:nvSpPr>
          <p:spPr bwMode="auto">
            <a:xfrm>
              <a:off x="3678509" y="3658350"/>
              <a:ext cx="360300" cy="3603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E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29" name="Oval 128"/>
            <p:cNvSpPr/>
            <p:nvPr/>
          </p:nvSpPr>
          <p:spPr bwMode="auto">
            <a:xfrm>
              <a:off x="4897500" y="3658350"/>
              <a:ext cx="360300" cy="3603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F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31" name="Oval 130"/>
            <p:cNvSpPr/>
            <p:nvPr/>
          </p:nvSpPr>
          <p:spPr bwMode="auto">
            <a:xfrm>
              <a:off x="3983257" y="4212388"/>
              <a:ext cx="360300" cy="360362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H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32" name="Oval 131"/>
            <p:cNvSpPr/>
            <p:nvPr/>
          </p:nvSpPr>
          <p:spPr bwMode="auto">
            <a:xfrm>
              <a:off x="2878547" y="2683625"/>
              <a:ext cx="360300" cy="3603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A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33" name="Oval 132"/>
            <p:cNvSpPr/>
            <p:nvPr/>
          </p:nvSpPr>
          <p:spPr bwMode="auto">
            <a:xfrm>
              <a:off x="4668939" y="4212388"/>
              <a:ext cx="360300" cy="360362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I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134" name="Straight Connector 133"/>
            <p:cNvCxnSpPr>
              <a:stCxn id="133" idx="0"/>
              <a:endCxn id="129" idx="3"/>
            </p:cNvCxnSpPr>
            <p:nvPr/>
          </p:nvCxnSpPr>
          <p:spPr bwMode="auto">
            <a:xfrm rot="5400000" flipH="1" flipV="1">
              <a:off x="4776055" y="4038566"/>
              <a:ext cx="246063" cy="101583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>
              <a:stCxn id="173" idx="0"/>
              <a:endCxn id="132" idx="2"/>
            </p:cNvCxnSpPr>
            <p:nvPr/>
          </p:nvCxnSpPr>
          <p:spPr bwMode="auto">
            <a:xfrm rot="5400000" flipH="1" flipV="1">
              <a:off x="2098399" y="2374965"/>
              <a:ext cx="292100" cy="126819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>
              <a:stCxn id="174" idx="7"/>
              <a:endCxn id="173" idx="3"/>
            </p:cNvCxnSpPr>
            <p:nvPr/>
          </p:nvCxnSpPr>
          <p:spPr bwMode="auto">
            <a:xfrm rot="5400000" flipH="1" flipV="1">
              <a:off x="1219873" y="3447236"/>
              <a:ext cx="246062" cy="27776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>
              <a:stCxn id="176" idx="0"/>
              <a:endCxn id="174" idx="4"/>
            </p:cNvCxnSpPr>
            <p:nvPr/>
          </p:nvCxnSpPr>
          <p:spPr bwMode="auto">
            <a:xfrm rot="16200000" flipV="1">
              <a:off x="1132579" y="3961589"/>
              <a:ext cx="193675" cy="30474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Oval 172"/>
            <p:cNvSpPr/>
            <p:nvPr/>
          </p:nvSpPr>
          <p:spPr bwMode="auto">
            <a:xfrm>
              <a:off x="1429407" y="3155113"/>
              <a:ext cx="360301" cy="360362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B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74" name="Oval 173"/>
            <p:cNvSpPr/>
            <p:nvPr/>
          </p:nvSpPr>
          <p:spPr bwMode="auto">
            <a:xfrm>
              <a:off x="896099" y="3656763"/>
              <a:ext cx="360301" cy="360362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D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76" name="Oval 175"/>
            <p:cNvSpPr/>
            <p:nvPr/>
          </p:nvSpPr>
          <p:spPr bwMode="auto">
            <a:xfrm>
              <a:off x="1200847" y="4210800"/>
              <a:ext cx="360301" cy="3603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G</a:t>
              </a:r>
              <a:endParaRPr lang="th-TH" sz="1200" b="1" dirty="0">
                <a:latin typeface="Arial Narrow" pitchFamily="34" charset="0"/>
              </a:endParaRPr>
            </a:p>
          </p:txBody>
        </p:sp>
      </p:grpSp>
      <p:grpSp>
        <p:nvGrpSpPr>
          <p:cNvPr id="9" name="Group 240"/>
          <p:cNvGrpSpPr>
            <a:grpSpLocks/>
          </p:cNvGrpSpPr>
          <p:nvPr/>
        </p:nvGrpSpPr>
        <p:grpSpPr bwMode="auto">
          <a:xfrm>
            <a:off x="1871663" y="3429000"/>
            <a:ext cx="2362200" cy="1524000"/>
            <a:chOff x="423950" y="3124200"/>
            <a:chExt cx="2362200" cy="1524000"/>
          </a:xfrm>
        </p:grpSpPr>
        <p:sp>
          <p:nvSpPr>
            <p:cNvPr id="136" name="Rectangle 135"/>
            <p:cNvSpPr/>
            <p:nvPr/>
          </p:nvSpPr>
          <p:spPr>
            <a:xfrm>
              <a:off x="423950" y="3124200"/>
              <a:ext cx="2362200" cy="1524000"/>
            </a:xfrm>
            <a:prstGeom prst="rect">
              <a:avLst/>
            </a:prstGeom>
            <a:noFill/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457287" y="3124200"/>
              <a:ext cx="301625" cy="36988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0000"/>
                  </a:solidFill>
                  <a:latin typeface="Calibri"/>
                  <a:cs typeface="+mn-cs"/>
                </a:rPr>
                <a:t>1</a:t>
              </a:r>
              <a:endParaRPr lang="th-TH" dirty="0"/>
            </a:p>
          </p:txBody>
        </p:sp>
      </p:grpSp>
      <p:grpSp>
        <p:nvGrpSpPr>
          <p:cNvPr id="10" name="Group 241"/>
          <p:cNvGrpSpPr>
            <a:grpSpLocks/>
          </p:cNvGrpSpPr>
          <p:nvPr/>
        </p:nvGrpSpPr>
        <p:grpSpPr bwMode="auto">
          <a:xfrm>
            <a:off x="4038600" y="2895600"/>
            <a:ext cx="838200" cy="487363"/>
            <a:chOff x="2590800" y="2590800"/>
            <a:chExt cx="838200" cy="488113"/>
          </a:xfrm>
        </p:grpSpPr>
        <p:sp>
          <p:nvSpPr>
            <p:cNvPr id="137" name="Rectangle 136"/>
            <p:cNvSpPr/>
            <p:nvPr/>
          </p:nvSpPr>
          <p:spPr>
            <a:xfrm>
              <a:off x="2590800" y="2590800"/>
              <a:ext cx="838200" cy="488113"/>
            </a:xfrm>
            <a:prstGeom prst="rect">
              <a:avLst/>
            </a:prstGeom>
            <a:noFill/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2590800" y="2590800"/>
              <a:ext cx="301625" cy="36886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0000"/>
                  </a:solidFill>
                  <a:latin typeface="Calibri"/>
                  <a:cs typeface="+mn-cs"/>
                </a:rPr>
                <a:t>2</a:t>
              </a:r>
              <a:endParaRPr lang="th-TH" dirty="0"/>
            </a:p>
          </p:txBody>
        </p:sp>
      </p:grpSp>
      <p:grpSp>
        <p:nvGrpSpPr>
          <p:cNvPr id="11" name="Group 242"/>
          <p:cNvGrpSpPr>
            <a:grpSpLocks/>
          </p:cNvGrpSpPr>
          <p:nvPr/>
        </p:nvGrpSpPr>
        <p:grpSpPr bwMode="auto">
          <a:xfrm>
            <a:off x="4648200" y="3429000"/>
            <a:ext cx="2362200" cy="1524000"/>
            <a:chOff x="3200400" y="3124200"/>
            <a:chExt cx="2362200" cy="1524000"/>
          </a:xfrm>
        </p:grpSpPr>
        <p:sp>
          <p:nvSpPr>
            <p:cNvPr id="186" name="Rectangle 185"/>
            <p:cNvSpPr/>
            <p:nvPr/>
          </p:nvSpPr>
          <p:spPr>
            <a:xfrm>
              <a:off x="3200400" y="3124200"/>
              <a:ext cx="2362200" cy="1524000"/>
            </a:xfrm>
            <a:prstGeom prst="rect">
              <a:avLst/>
            </a:prstGeom>
            <a:noFill/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3200400" y="3124200"/>
              <a:ext cx="301625" cy="36988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FF0000"/>
                  </a:solidFill>
                  <a:latin typeface="Calibri"/>
                  <a:cs typeface="+mn-cs"/>
                </a:rPr>
                <a:t>3</a:t>
              </a:r>
              <a:endParaRPr lang="th-TH" dirty="0"/>
            </a:p>
          </p:txBody>
        </p:sp>
      </p:grpSp>
      <p:grpSp>
        <p:nvGrpSpPr>
          <p:cNvPr id="12" name="Group 237"/>
          <p:cNvGrpSpPr>
            <a:grpSpLocks/>
          </p:cNvGrpSpPr>
          <p:nvPr/>
        </p:nvGrpSpPr>
        <p:grpSpPr bwMode="auto">
          <a:xfrm>
            <a:off x="157163" y="5105400"/>
            <a:ext cx="3348037" cy="866775"/>
            <a:chOff x="157200" y="5214850"/>
            <a:chExt cx="3348000" cy="866925"/>
          </a:xfrm>
        </p:grpSpPr>
        <p:sp>
          <p:nvSpPr>
            <p:cNvPr id="144" name="Rectangle 143"/>
            <p:cNvSpPr/>
            <p:nvPr/>
          </p:nvSpPr>
          <p:spPr>
            <a:xfrm>
              <a:off x="157200" y="5470482"/>
              <a:ext cx="3348000" cy="611293"/>
            </a:xfrm>
            <a:prstGeom prst="rect">
              <a:avLst/>
            </a:prstGeom>
            <a:noFill/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1524022" y="5214850"/>
              <a:ext cx="288922" cy="3381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dirty="0">
                  <a:solidFill>
                    <a:srgbClr val="FF0000"/>
                  </a:solidFill>
                  <a:latin typeface="Calibri"/>
                  <a:cs typeface="+mn-cs"/>
                </a:rPr>
                <a:t>1</a:t>
              </a:r>
              <a:endParaRPr lang="th-TH" sz="2400" dirty="0"/>
            </a:p>
          </p:txBody>
        </p:sp>
      </p:grpSp>
      <p:grpSp>
        <p:nvGrpSpPr>
          <p:cNvPr id="13" name="Group 263"/>
          <p:cNvGrpSpPr>
            <a:grpSpLocks/>
          </p:cNvGrpSpPr>
          <p:nvPr/>
        </p:nvGrpSpPr>
        <p:grpSpPr bwMode="auto">
          <a:xfrm>
            <a:off x="2624138" y="3414713"/>
            <a:ext cx="798512" cy="428625"/>
            <a:chOff x="1176250" y="3109912"/>
            <a:chExt cx="798951" cy="429250"/>
          </a:xfrm>
        </p:grpSpPr>
        <p:sp>
          <p:nvSpPr>
            <p:cNvPr id="194" name="Rectangle 193"/>
            <p:cNvSpPr/>
            <p:nvPr/>
          </p:nvSpPr>
          <p:spPr>
            <a:xfrm>
              <a:off x="1219136" y="3143298"/>
              <a:ext cx="756065" cy="395864"/>
            </a:xfrm>
            <a:prstGeom prst="rect">
              <a:avLst/>
            </a:prstGeom>
            <a:noFill/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1176250" y="3109912"/>
              <a:ext cx="301791" cy="3688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3333FF"/>
                  </a:solidFill>
                  <a:latin typeface="Calibri"/>
                  <a:cs typeface="+mn-cs"/>
                </a:rPr>
                <a:t>2</a:t>
              </a:r>
              <a:endParaRPr lang="th-TH" dirty="0">
                <a:solidFill>
                  <a:srgbClr val="3333FF"/>
                </a:solidFill>
              </a:endParaRPr>
            </a:p>
          </p:txBody>
        </p:sp>
      </p:grpSp>
      <p:grpSp>
        <p:nvGrpSpPr>
          <p:cNvPr id="14" name="Group 265"/>
          <p:cNvGrpSpPr>
            <a:grpSpLocks/>
          </p:cNvGrpSpPr>
          <p:nvPr/>
        </p:nvGrpSpPr>
        <p:grpSpPr bwMode="auto">
          <a:xfrm>
            <a:off x="1889125" y="3897313"/>
            <a:ext cx="1146175" cy="1030287"/>
            <a:chOff x="440575" y="3593068"/>
            <a:chExt cx="1146500" cy="1029582"/>
          </a:xfrm>
        </p:grpSpPr>
        <p:sp>
          <p:nvSpPr>
            <p:cNvPr id="141" name="Rectangle 140"/>
            <p:cNvSpPr/>
            <p:nvPr/>
          </p:nvSpPr>
          <p:spPr>
            <a:xfrm>
              <a:off x="507269" y="3615278"/>
              <a:ext cx="1079806" cy="1007372"/>
            </a:xfrm>
            <a:prstGeom prst="rect">
              <a:avLst/>
            </a:prstGeom>
            <a:noFill/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440575" y="3593068"/>
              <a:ext cx="301711" cy="3696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3333FF"/>
                  </a:solidFill>
                  <a:latin typeface="Calibri"/>
                  <a:cs typeface="+mn-cs"/>
                </a:rPr>
                <a:t>1</a:t>
              </a:r>
              <a:endParaRPr lang="th-TH" dirty="0">
                <a:solidFill>
                  <a:srgbClr val="3333FF"/>
                </a:solidFill>
              </a:endParaRPr>
            </a:p>
          </p:txBody>
        </p:sp>
      </p:grpSp>
      <p:grpSp>
        <p:nvGrpSpPr>
          <p:cNvPr id="15" name="Group 264"/>
          <p:cNvGrpSpPr>
            <a:grpSpLocks/>
          </p:cNvGrpSpPr>
          <p:nvPr/>
        </p:nvGrpSpPr>
        <p:grpSpPr bwMode="auto">
          <a:xfrm>
            <a:off x="3081338" y="3919538"/>
            <a:ext cx="1082675" cy="1008062"/>
            <a:chOff x="1633450" y="3614650"/>
            <a:chExt cx="1083425" cy="1008000"/>
          </a:xfrm>
        </p:grpSpPr>
        <p:sp>
          <p:nvSpPr>
            <p:cNvPr id="193" name="Rectangle 192"/>
            <p:cNvSpPr/>
            <p:nvPr/>
          </p:nvSpPr>
          <p:spPr>
            <a:xfrm>
              <a:off x="1636627" y="3614650"/>
              <a:ext cx="1080248" cy="1008000"/>
            </a:xfrm>
            <a:prstGeom prst="rect">
              <a:avLst/>
            </a:prstGeom>
            <a:noFill/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1633450" y="3614650"/>
              <a:ext cx="301834" cy="3698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3333FF"/>
                  </a:solidFill>
                  <a:latin typeface="Calibri"/>
                  <a:cs typeface="+mn-cs"/>
                </a:rPr>
                <a:t>3</a:t>
              </a:r>
              <a:endParaRPr lang="th-TH" dirty="0">
                <a:solidFill>
                  <a:srgbClr val="3333FF"/>
                </a:solidFill>
              </a:endParaRPr>
            </a:p>
          </p:txBody>
        </p:sp>
      </p:grpSp>
      <p:grpSp>
        <p:nvGrpSpPr>
          <p:cNvPr id="16" name="Group 267"/>
          <p:cNvGrpSpPr>
            <a:grpSpLocks/>
          </p:cNvGrpSpPr>
          <p:nvPr/>
        </p:nvGrpSpPr>
        <p:grpSpPr bwMode="auto">
          <a:xfrm>
            <a:off x="5419725" y="3413125"/>
            <a:ext cx="806450" cy="428625"/>
            <a:chOff x="3972100" y="3107575"/>
            <a:chExt cx="805876" cy="429250"/>
          </a:xfrm>
        </p:grpSpPr>
        <p:sp>
          <p:nvSpPr>
            <p:cNvPr id="200" name="Rectangle 199"/>
            <p:cNvSpPr/>
            <p:nvPr/>
          </p:nvSpPr>
          <p:spPr>
            <a:xfrm>
              <a:off x="4021278" y="3140962"/>
              <a:ext cx="756698" cy="395863"/>
            </a:xfrm>
            <a:prstGeom prst="rect">
              <a:avLst/>
            </a:prstGeom>
            <a:noFill/>
            <a:ln w="6350">
              <a:solidFill>
                <a:srgbClr val="0096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3972100" y="3107575"/>
              <a:ext cx="301410" cy="3688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009644"/>
                  </a:solidFill>
                  <a:latin typeface="Calibri"/>
                  <a:cs typeface="+mn-cs"/>
                </a:rPr>
                <a:t>2</a:t>
              </a:r>
              <a:endParaRPr lang="th-TH" dirty="0">
                <a:solidFill>
                  <a:srgbClr val="009644"/>
                </a:solidFill>
              </a:endParaRPr>
            </a:p>
          </p:txBody>
        </p:sp>
      </p:grpSp>
      <p:grpSp>
        <p:nvGrpSpPr>
          <p:cNvPr id="17" name="Group 266"/>
          <p:cNvGrpSpPr>
            <a:grpSpLocks/>
          </p:cNvGrpSpPr>
          <p:nvPr/>
        </p:nvGrpSpPr>
        <p:grpSpPr bwMode="auto">
          <a:xfrm>
            <a:off x="4718050" y="3895725"/>
            <a:ext cx="1119188" cy="1028700"/>
            <a:chOff x="3269675" y="3590731"/>
            <a:chExt cx="1120175" cy="1029582"/>
          </a:xfrm>
        </p:grpSpPr>
        <p:sp>
          <p:nvSpPr>
            <p:cNvPr id="198" name="Rectangle 197"/>
            <p:cNvSpPr/>
            <p:nvPr/>
          </p:nvSpPr>
          <p:spPr>
            <a:xfrm>
              <a:off x="3309398" y="3612975"/>
              <a:ext cx="1080452" cy="1007338"/>
            </a:xfrm>
            <a:prstGeom prst="rect">
              <a:avLst/>
            </a:prstGeom>
            <a:noFill/>
            <a:ln w="6350">
              <a:solidFill>
                <a:srgbClr val="0096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3269675" y="3590731"/>
              <a:ext cx="301891" cy="3686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009644"/>
                  </a:solidFill>
                  <a:latin typeface="Calibri"/>
                  <a:cs typeface="+mn-cs"/>
                </a:rPr>
                <a:t>1</a:t>
              </a:r>
              <a:endParaRPr lang="th-TH" dirty="0">
                <a:solidFill>
                  <a:srgbClr val="009644"/>
                </a:solidFill>
              </a:endParaRPr>
            </a:p>
          </p:txBody>
        </p:sp>
      </p:grpSp>
      <p:grpSp>
        <p:nvGrpSpPr>
          <p:cNvPr id="18" name="Group 268"/>
          <p:cNvGrpSpPr>
            <a:grpSpLocks/>
          </p:cNvGrpSpPr>
          <p:nvPr/>
        </p:nvGrpSpPr>
        <p:grpSpPr bwMode="auto">
          <a:xfrm>
            <a:off x="5870575" y="3900488"/>
            <a:ext cx="1096963" cy="1023937"/>
            <a:chOff x="4422714" y="3595688"/>
            <a:chExt cx="1096936" cy="1024625"/>
          </a:xfrm>
        </p:grpSpPr>
        <p:sp>
          <p:nvSpPr>
            <p:cNvPr id="199" name="Rectangle 198"/>
            <p:cNvSpPr/>
            <p:nvPr/>
          </p:nvSpPr>
          <p:spPr>
            <a:xfrm>
              <a:off x="4440177" y="3611574"/>
              <a:ext cx="1079473" cy="1008739"/>
            </a:xfrm>
            <a:prstGeom prst="rect">
              <a:avLst/>
            </a:prstGeom>
            <a:noFill/>
            <a:ln w="6350">
              <a:solidFill>
                <a:srgbClr val="0096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4422714" y="3595688"/>
              <a:ext cx="301618" cy="3685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009644"/>
                  </a:solidFill>
                  <a:latin typeface="Calibri"/>
                  <a:cs typeface="+mn-cs"/>
                </a:rPr>
                <a:t>3</a:t>
              </a:r>
              <a:endParaRPr lang="th-TH" dirty="0">
                <a:solidFill>
                  <a:srgbClr val="009644"/>
                </a:solidFill>
              </a:endParaRPr>
            </a:p>
          </p:txBody>
        </p:sp>
      </p:grpSp>
      <p:grpSp>
        <p:nvGrpSpPr>
          <p:cNvPr id="19" name="Group 269"/>
          <p:cNvGrpSpPr>
            <a:grpSpLocks/>
          </p:cNvGrpSpPr>
          <p:nvPr/>
        </p:nvGrpSpPr>
        <p:grpSpPr bwMode="auto">
          <a:xfrm>
            <a:off x="2133600" y="3957638"/>
            <a:ext cx="619125" cy="395287"/>
            <a:chOff x="685800" y="3652300"/>
            <a:chExt cx="618950" cy="396000"/>
          </a:xfrm>
        </p:grpSpPr>
        <p:sp>
          <p:nvSpPr>
            <p:cNvPr id="160" name="Rectangle 159"/>
            <p:cNvSpPr/>
            <p:nvPr/>
          </p:nvSpPr>
          <p:spPr>
            <a:xfrm>
              <a:off x="728651" y="3652300"/>
              <a:ext cx="576099" cy="396000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685800" y="3657071"/>
              <a:ext cx="276147" cy="3085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Calibri"/>
                  <a:cs typeface="+mn-cs"/>
                </a:rPr>
                <a:t>2</a:t>
              </a:r>
              <a:endParaRPr lang="th-TH" sz="2000" dirty="0"/>
            </a:p>
          </p:txBody>
        </p:sp>
      </p:grpSp>
      <p:grpSp>
        <p:nvGrpSpPr>
          <p:cNvPr id="20" name="Group 270"/>
          <p:cNvGrpSpPr>
            <a:grpSpLocks/>
          </p:cNvGrpSpPr>
          <p:nvPr/>
        </p:nvGrpSpPr>
        <p:grpSpPr bwMode="auto">
          <a:xfrm>
            <a:off x="1947863" y="4468813"/>
            <a:ext cx="414337" cy="422275"/>
            <a:chOff x="500150" y="4164675"/>
            <a:chExt cx="413888" cy="422325"/>
          </a:xfrm>
        </p:grpSpPr>
        <p:sp>
          <p:nvSpPr>
            <p:cNvPr id="182" name="Rectangle 181"/>
            <p:cNvSpPr/>
            <p:nvPr/>
          </p:nvSpPr>
          <p:spPr bwMode="auto">
            <a:xfrm>
              <a:off x="554067" y="4191665"/>
              <a:ext cx="359971" cy="39533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500150" y="4164675"/>
              <a:ext cx="275926" cy="3080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Calibri"/>
                  <a:cs typeface="+mn-cs"/>
                </a:rPr>
                <a:t>1</a:t>
              </a:r>
              <a:endParaRPr lang="th-TH" sz="2000" dirty="0"/>
            </a:p>
          </p:txBody>
        </p:sp>
      </p:grpSp>
      <p:grpSp>
        <p:nvGrpSpPr>
          <p:cNvPr id="21" name="Group 271"/>
          <p:cNvGrpSpPr>
            <a:grpSpLocks/>
          </p:cNvGrpSpPr>
          <p:nvPr/>
        </p:nvGrpSpPr>
        <p:grpSpPr bwMode="auto">
          <a:xfrm>
            <a:off x="2422525" y="4468813"/>
            <a:ext cx="598488" cy="423862"/>
            <a:chOff x="973975" y="4164675"/>
            <a:chExt cx="599900" cy="423950"/>
          </a:xfrm>
        </p:grpSpPr>
        <p:sp>
          <p:nvSpPr>
            <p:cNvPr id="206" name="Rectangle 205"/>
            <p:cNvSpPr/>
            <p:nvPr/>
          </p:nvSpPr>
          <p:spPr>
            <a:xfrm>
              <a:off x="973975" y="4164675"/>
              <a:ext cx="275286" cy="3080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Calibri"/>
                  <a:cs typeface="+mn-cs"/>
                </a:rPr>
                <a:t>3</a:t>
              </a:r>
              <a:endParaRPr lang="th-TH" sz="2000" dirty="0"/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997844" y="4193256"/>
              <a:ext cx="576031" cy="395369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grpSp>
        <p:nvGrpSpPr>
          <p:cNvPr id="22" name="Group 250"/>
          <p:cNvGrpSpPr>
            <a:grpSpLocks/>
          </p:cNvGrpSpPr>
          <p:nvPr/>
        </p:nvGrpSpPr>
        <p:grpSpPr bwMode="auto">
          <a:xfrm>
            <a:off x="2203450" y="5284788"/>
            <a:ext cx="466725" cy="608012"/>
            <a:chOff x="2202875" y="5284125"/>
            <a:chExt cx="468000" cy="607975"/>
          </a:xfrm>
        </p:grpSpPr>
        <p:sp>
          <p:nvSpPr>
            <p:cNvPr id="149" name="Rectangle 148"/>
            <p:cNvSpPr/>
            <p:nvPr/>
          </p:nvSpPr>
          <p:spPr>
            <a:xfrm>
              <a:off x="2202875" y="5496837"/>
              <a:ext cx="468000" cy="395263"/>
            </a:xfrm>
            <a:prstGeom prst="rect">
              <a:avLst/>
            </a:prstGeom>
            <a:noFill/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2307936" y="5284125"/>
              <a:ext cx="275388" cy="3079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rgbClr val="3333FF"/>
                  </a:solidFill>
                  <a:latin typeface="Calibri"/>
                  <a:cs typeface="+mn-cs"/>
                </a:rPr>
                <a:t>2</a:t>
              </a:r>
              <a:endParaRPr lang="th-TH" sz="2000" dirty="0">
                <a:solidFill>
                  <a:srgbClr val="3333FF"/>
                </a:solidFill>
              </a:endParaRPr>
            </a:p>
          </p:txBody>
        </p:sp>
      </p:grpSp>
      <p:grpSp>
        <p:nvGrpSpPr>
          <p:cNvPr id="23" name="Group 273"/>
          <p:cNvGrpSpPr>
            <a:grpSpLocks/>
          </p:cNvGrpSpPr>
          <p:nvPr/>
        </p:nvGrpSpPr>
        <p:grpSpPr bwMode="auto">
          <a:xfrm>
            <a:off x="4929188" y="3962400"/>
            <a:ext cx="619125" cy="395288"/>
            <a:chOff x="3481650" y="3657600"/>
            <a:chExt cx="618950" cy="396000"/>
          </a:xfrm>
        </p:grpSpPr>
        <p:sp>
          <p:nvSpPr>
            <p:cNvPr id="211" name="Rectangle 210"/>
            <p:cNvSpPr/>
            <p:nvPr/>
          </p:nvSpPr>
          <p:spPr>
            <a:xfrm>
              <a:off x="3524500" y="3657600"/>
              <a:ext cx="576100" cy="396000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3481650" y="3662372"/>
              <a:ext cx="276147" cy="3085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Calibri"/>
                  <a:cs typeface="+mn-cs"/>
                </a:rPr>
                <a:t>2</a:t>
              </a:r>
              <a:endParaRPr lang="th-TH" sz="2000" dirty="0"/>
            </a:p>
          </p:txBody>
        </p:sp>
      </p:grpSp>
      <p:grpSp>
        <p:nvGrpSpPr>
          <p:cNvPr id="24" name="Group 272"/>
          <p:cNvGrpSpPr>
            <a:grpSpLocks/>
          </p:cNvGrpSpPr>
          <p:nvPr/>
        </p:nvGrpSpPr>
        <p:grpSpPr bwMode="auto">
          <a:xfrm>
            <a:off x="4743450" y="4475163"/>
            <a:ext cx="414338" cy="422275"/>
            <a:chOff x="3296000" y="4169975"/>
            <a:chExt cx="413888" cy="422325"/>
          </a:xfrm>
        </p:grpSpPr>
        <p:sp>
          <p:nvSpPr>
            <p:cNvPr id="212" name="Rectangle 211"/>
            <p:cNvSpPr/>
            <p:nvPr/>
          </p:nvSpPr>
          <p:spPr bwMode="auto">
            <a:xfrm>
              <a:off x="3349916" y="4196965"/>
              <a:ext cx="359972" cy="39533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3296000" y="4169975"/>
              <a:ext cx="275925" cy="3080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Calibri"/>
                  <a:cs typeface="+mn-cs"/>
                </a:rPr>
                <a:t>1</a:t>
              </a:r>
              <a:endParaRPr lang="th-TH" sz="2000" dirty="0"/>
            </a:p>
          </p:txBody>
        </p:sp>
      </p:grpSp>
      <p:grpSp>
        <p:nvGrpSpPr>
          <p:cNvPr id="25" name="Group 274"/>
          <p:cNvGrpSpPr>
            <a:grpSpLocks/>
          </p:cNvGrpSpPr>
          <p:nvPr/>
        </p:nvGrpSpPr>
        <p:grpSpPr bwMode="auto">
          <a:xfrm>
            <a:off x="5218113" y="4475163"/>
            <a:ext cx="600075" cy="423862"/>
            <a:chOff x="3769825" y="4169975"/>
            <a:chExt cx="599900" cy="423950"/>
          </a:xfrm>
        </p:grpSpPr>
        <p:sp>
          <p:nvSpPr>
            <p:cNvPr id="215" name="Rectangle 214"/>
            <p:cNvSpPr/>
            <p:nvPr/>
          </p:nvSpPr>
          <p:spPr>
            <a:xfrm>
              <a:off x="3769825" y="4169975"/>
              <a:ext cx="276144" cy="3080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Calibri"/>
                  <a:cs typeface="+mn-cs"/>
                </a:rPr>
                <a:t>3</a:t>
              </a:r>
              <a:endParaRPr lang="th-TH" sz="2000" dirty="0"/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3793630" y="4198556"/>
              <a:ext cx="576095" cy="395369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grpSp>
        <p:nvGrpSpPr>
          <p:cNvPr id="26" name="Group 277"/>
          <p:cNvGrpSpPr>
            <a:grpSpLocks/>
          </p:cNvGrpSpPr>
          <p:nvPr/>
        </p:nvGrpSpPr>
        <p:grpSpPr bwMode="auto">
          <a:xfrm>
            <a:off x="6162675" y="3962400"/>
            <a:ext cx="619125" cy="395288"/>
            <a:chOff x="4715050" y="3657600"/>
            <a:chExt cx="618950" cy="396000"/>
          </a:xfrm>
        </p:grpSpPr>
        <p:sp>
          <p:nvSpPr>
            <p:cNvPr id="217" name="Rectangle 216"/>
            <p:cNvSpPr/>
            <p:nvPr/>
          </p:nvSpPr>
          <p:spPr>
            <a:xfrm>
              <a:off x="4757901" y="3657600"/>
              <a:ext cx="576099" cy="396000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4715050" y="3662372"/>
              <a:ext cx="276147" cy="3085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Calibri"/>
                  <a:cs typeface="+mn-cs"/>
                </a:rPr>
                <a:t>2</a:t>
              </a:r>
              <a:endParaRPr lang="th-TH" sz="2000" dirty="0"/>
            </a:p>
          </p:txBody>
        </p:sp>
      </p:grpSp>
      <p:grpSp>
        <p:nvGrpSpPr>
          <p:cNvPr id="27" name="Group 276"/>
          <p:cNvGrpSpPr>
            <a:grpSpLocks/>
          </p:cNvGrpSpPr>
          <p:nvPr/>
        </p:nvGrpSpPr>
        <p:grpSpPr bwMode="auto">
          <a:xfrm>
            <a:off x="6532563" y="4468813"/>
            <a:ext cx="414337" cy="422275"/>
            <a:chOff x="5084762" y="4164675"/>
            <a:chExt cx="413888" cy="422325"/>
          </a:xfrm>
        </p:grpSpPr>
        <p:sp>
          <p:nvSpPr>
            <p:cNvPr id="218" name="Rectangle 217"/>
            <p:cNvSpPr/>
            <p:nvPr/>
          </p:nvSpPr>
          <p:spPr bwMode="auto">
            <a:xfrm>
              <a:off x="5138679" y="4191665"/>
              <a:ext cx="359971" cy="39533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5084762" y="4164675"/>
              <a:ext cx="275926" cy="3080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Calibri"/>
                  <a:cs typeface="+mn-cs"/>
                </a:rPr>
                <a:t>3</a:t>
              </a:r>
              <a:endParaRPr lang="th-TH" sz="2000" dirty="0"/>
            </a:p>
          </p:txBody>
        </p:sp>
      </p:grpSp>
      <p:grpSp>
        <p:nvGrpSpPr>
          <p:cNvPr id="28" name="Group 275"/>
          <p:cNvGrpSpPr>
            <a:grpSpLocks/>
          </p:cNvGrpSpPr>
          <p:nvPr/>
        </p:nvGrpSpPr>
        <p:grpSpPr bwMode="auto">
          <a:xfrm>
            <a:off x="5916613" y="4475163"/>
            <a:ext cx="600075" cy="423862"/>
            <a:chOff x="4469475" y="4169975"/>
            <a:chExt cx="599900" cy="423950"/>
          </a:xfrm>
        </p:grpSpPr>
        <p:sp>
          <p:nvSpPr>
            <p:cNvPr id="221" name="Rectangle 220"/>
            <p:cNvSpPr/>
            <p:nvPr/>
          </p:nvSpPr>
          <p:spPr>
            <a:xfrm>
              <a:off x="4469475" y="4169975"/>
              <a:ext cx="276144" cy="3080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Calibri"/>
                  <a:cs typeface="+mn-cs"/>
                </a:rPr>
                <a:t>1</a:t>
              </a:r>
              <a:endParaRPr lang="th-TH" sz="2000" dirty="0"/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4493280" y="4198556"/>
              <a:ext cx="576095" cy="395369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sp>
        <p:nvSpPr>
          <p:cNvPr id="224" name="Rectangle 223"/>
          <p:cNvSpPr/>
          <p:nvPr/>
        </p:nvSpPr>
        <p:spPr>
          <a:xfrm>
            <a:off x="2303463" y="5538788"/>
            <a:ext cx="287337" cy="28892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B</a:t>
            </a: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225" name="Rectangle 224"/>
          <p:cNvSpPr/>
          <p:nvPr/>
        </p:nvSpPr>
        <p:spPr>
          <a:xfrm>
            <a:off x="1676400" y="5538788"/>
            <a:ext cx="287338" cy="28892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G</a:t>
            </a: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226" name="Rectangle 225"/>
          <p:cNvSpPr/>
          <p:nvPr/>
        </p:nvSpPr>
        <p:spPr>
          <a:xfrm>
            <a:off x="990600" y="5538788"/>
            <a:ext cx="287338" cy="28892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D</a:t>
            </a: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227" name="Rectangle 226"/>
          <p:cNvSpPr/>
          <p:nvPr/>
        </p:nvSpPr>
        <p:spPr>
          <a:xfrm>
            <a:off x="3675063" y="5546725"/>
            <a:ext cx="287337" cy="28733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A</a:t>
            </a: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228" name="Rectangle 227"/>
          <p:cNvSpPr/>
          <p:nvPr/>
        </p:nvSpPr>
        <p:spPr>
          <a:xfrm>
            <a:off x="2989263" y="5546725"/>
            <a:ext cx="287337" cy="28733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229" name="Rectangle 228"/>
          <p:cNvSpPr/>
          <p:nvPr/>
        </p:nvSpPr>
        <p:spPr>
          <a:xfrm>
            <a:off x="5656263" y="5546725"/>
            <a:ext cx="287337" cy="28733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H</a:t>
            </a: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230" name="Rectangle 229"/>
          <p:cNvSpPr/>
          <p:nvPr/>
        </p:nvSpPr>
        <p:spPr>
          <a:xfrm>
            <a:off x="4970463" y="5546725"/>
            <a:ext cx="287337" cy="28733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E</a:t>
            </a: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231" name="Rectangle 230"/>
          <p:cNvSpPr/>
          <p:nvPr/>
        </p:nvSpPr>
        <p:spPr>
          <a:xfrm>
            <a:off x="4284663" y="5546725"/>
            <a:ext cx="287337" cy="28733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 sz="2000">
              <a:solidFill>
                <a:schemeClr val="tx1"/>
              </a:solidFill>
            </a:endParaRPr>
          </a:p>
        </p:txBody>
      </p:sp>
      <p:sp>
        <p:nvSpPr>
          <p:cNvPr id="232" name="Rectangle 231"/>
          <p:cNvSpPr/>
          <p:nvPr/>
        </p:nvSpPr>
        <p:spPr>
          <a:xfrm>
            <a:off x="7104063" y="5553075"/>
            <a:ext cx="287337" cy="28733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I</a:t>
            </a: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233" name="Rectangle 232"/>
          <p:cNvSpPr/>
          <p:nvPr/>
        </p:nvSpPr>
        <p:spPr>
          <a:xfrm>
            <a:off x="6418263" y="5553075"/>
            <a:ext cx="287337" cy="28733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C</a:t>
            </a: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234" name="Rectangle 233"/>
          <p:cNvSpPr/>
          <p:nvPr/>
        </p:nvSpPr>
        <p:spPr>
          <a:xfrm>
            <a:off x="8475663" y="5546725"/>
            <a:ext cx="287337" cy="28733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 sz="2000" dirty="0">
              <a:solidFill>
                <a:schemeClr val="tx1"/>
              </a:solidFill>
            </a:endParaRPr>
          </a:p>
        </p:txBody>
      </p:sp>
      <p:sp>
        <p:nvSpPr>
          <p:cNvPr id="235" name="Rectangle 234"/>
          <p:cNvSpPr/>
          <p:nvPr/>
        </p:nvSpPr>
        <p:spPr>
          <a:xfrm>
            <a:off x="7789863" y="5546725"/>
            <a:ext cx="287337" cy="28733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F</a:t>
            </a:r>
            <a:endParaRPr lang="th-TH" sz="2000" dirty="0">
              <a:solidFill>
                <a:schemeClr val="tx1"/>
              </a:solidFill>
            </a:endParaRPr>
          </a:p>
        </p:txBody>
      </p:sp>
      <p:grpSp>
        <p:nvGrpSpPr>
          <p:cNvPr id="29" name="Group 239"/>
          <p:cNvGrpSpPr>
            <a:grpSpLocks/>
          </p:cNvGrpSpPr>
          <p:nvPr/>
        </p:nvGrpSpPr>
        <p:grpSpPr bwMode="auto">
          <a:xfrm>
            <a:off x="4114800" y="5078413"/>
            <a:ext cx="4800600" cy="877887"/>
            <a:chOff x="2667000" y="5188525"/>
            <a:chExt cx="4800600" cy="876625"/>
          </a:xfrm>
        </p:grpSpPr>
        <p:sp>
          <p:nvSpPr>
            <p:cNvPr id="192" name="Rectangle 191"/>
            <p:cNvSpPr/>
            <p:nvPr/>
          </p:nvSpPr>
          <p:spPr>
            <a:xfrm>
              <a:off x="4648200" y="5188525"/>
              <a:ext cx="288925" cy="3392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dirty="0">
                  <a:solidFill>
                    <a:srgbClr val="FF0000"/>
                  </a:solidFill>
                  <a:latin typeface="Calibri"/>
                  <a:cs typeface="+mn-cs"/>
                </a:rPr>
                <a:t>3</a:t>
              </a:r>
              <a:endParaRPr lang="th-TH" sz="2400" dirty="0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2667000" y="5453256"/>
              <a:ext cx="4800600" cy="611894"/>
            </a:xfrm>
            <a:prstGeom prst="rect">
              <a:avLst/>
            </a:prstGeom>
            <a:noFill/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grpSp>
        <p:nvGrpSpPr>
          <p:cNvPr id="30" name="Group 238"/>
          <p:cNvGrpSpPr>
            <a:grpSpLocks/>
          </p:cNvGrpSpPr>
          <p:nvPr/>
        </p:nvGrpSpPr>
        <p:grpSpPr bwMode="auto">
          <a:xfrm>
            <a:off x="3606800" y="5089525"/>
            <a:ext cx="431800" cy="868363"/>
            <a:chOff x="3150525" y="5195450"/>
            <a:chExt cx="432000" cy="869700"/>
          </a:xfrm>
        </p:grpSpPr>
        <p:sp>
          <p:nvSpPr>
            <p:cNvPr id="191" name="Rectangle 190"/>
            <p:cNvSpPr/>
            <p:nvPr/>
          </p:nvSpPr>
          <p:spPr>
            <a:xfrm>
              <a:off x="3217231" y="5195450"/>
              <a:ext cx="289059" cy="3386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dirty="0">
                  <a:solidFill>
                    <a:srgbClr val="FF0000"/>
                  </a:solidFill>
                  <a:latin typeface="Calibri"/>
                  <a:cs typeface="+mn-cs"/>
                </a:rPr>
                <a:t>2</a:t>
              </a:r>
              <a:endParaRPr lang="th-TH" sz="2400" dirty="0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3150525" y="5453021"/>
              <a:ext cx="432000" cy="612129"/>
            </a:xfrm>
            <a:prstGeom prst="rect">
              <a:avLst/>
            </a:prstGeom>
            <a:noFill/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grpSp>
        <p:nvGrpSpPr>
          <p:cNvPr id="31" name="Group 249"/>
          <p:cNvGrpSpPr>
            <a:grpSpLocks/>
          </p:cNvGrpSpPr>
          <p:nvPr/>
        </p:nvGrpSpPr>
        <p:grpSpPr bwMode="auto">
          <a:xfrm>
            <a:off x="212725" y="5291138"/>
            <a:ext cx="1906588" cy="590550"/>
            <a:chOff x="211975" y="5291050"/>
            <a:chExt cx="1908000" cy="591350"/>
          </a:xfrm>
        </p:grpSpPr>
        <p:sp>
          <p:nvSpPr>
            <p:cNvPr id="209" name="Rectangle 208"/>
            <p:cNvSpPr/>
            <p:nvPr/>
          </p:nvSpPr>
          <p:spPr>
            <a:xfrm>
              <a:off x="294586" y="5291050"/>
              <a:ext cx="276430" cy="3083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rgbClr val="3333FF"/>
                  </a:solidFill>
                  <a:latin typeface="Calibri"/>
                  <a:cs typeface="+mn-cs"/>
                </a:rPr>
                <a:t>1</a:t>
              </a:r>
              <a:endParaRPr lang="th-TH" sz="2000" dirty="0">
                <a:solidFill>
                  <a:srgbClr val="3333FF"/>
                </a:solidFill>
              </a:endParaRPr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211975" y="5486577"/>
              <a:ext cx="1908000" cy="395823"/>
            </a:xfrm>
            <a:prstGeom prst="rect">
              <a:avLst/>
            </a:prstGeom>
            <a:noFill/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sp>
        <p:nvSpPr>
          <p:cNvPr id="245" name="Rectangle 244"/>
          <p:cNvSpPr/>
          <p:nvPr/>
        </p:nvSpPr>
        <p:spPr>
          <a:xfrm>
            <a:off x="304800" y="5529263"/>
            <a:ext cx="287338" cy="28733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 sz="2000">
              <a:solidFill>
                <a:schemeClr val="tx1"/>
              </a:solidFill>
            </a:endParaRPr>
          </a:p>
        </p:txBody>
      </p:sp>
      <p:grpSp>
        <p:nvGrpSpPr>
          <p:cNvPr id="238" name="Group 251"/>
          <p:cNvGrpSpPr>
            <a:grpSpLocks/>
          </p:cNvGrpSpPr>
          <p:nvPr/>
        </p:nvGrpSpPr>
        <p:grpSpPr bwMode="auto">
          <a:xfrm>
            <a:off x="2887663" y="5284788"/>
            <a:ext cx="468312" cy="596900"/>
            <a:chOff x="2887550" y="5284125"/>
            <a:chExt cx="468000" cy="598275"/>
          </a:xfrm>
        </p:grpSpPr>
        <p:sp>
          <p:nvSpPr>
            <p:cNvPr id="210" name="Rectangle 209"/>
            <p:cNvSpPr/>
            <p:nvPr/>
          </p:nvSpPr>
          <p:spPr>
            <a:xfrm>
              <a:off x="2998601" y="5284125"/>
              <a:ext cx="276041" cy="3070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rgbClr val="3333FF"/>
                  </a:solidFill>
                  <a:latin typeface="Calibri"/>
                  <a:cs typeface="+mn-cs"/>
                </a:rPr>
                <a:t>3</a:t>
              </a:r>
              <a:endParaRPr lang="th-TH" sz="2000" dirty="0">
                <a:solidFill>
                  <a:srgbClr val="3333FF"/>
                </a:solidFill>
              </a:endParaRPr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2887550" y="5486201"/>
              <a:ext cx="468000" cy="396199"/>
            </a:xfrm>
            <a:prstGeom prst="rect">
              <a:avLst/>
            </a:prstGeom>
            <a:noFill/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sp>
        <p:nvSpPr>
          <p:cNvPr id="247" name="Rectangle 246"/>
          <p:cNvSpPr/>
          <p:nvPr/>
        </p:nvSpPr>
        <p:spPr>
          <a:xfrm>
            <a:off x="1855788" y="6391275"/>
            <a:ext cx="274637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rgbClr val="3333FF"/>
                </a:solidFill>
                <a:latin typeface="Calibri"/>
                <a:cs typeface="+mn-cs"/>
              </a:rPr>
              <a:t>2</a:t>
            </a:r>
            <a:endParaRPr lang="th-TH" sz="2000" dirty="0">
              <a:solidFill>
                <a:srgbClr val="3333FF"/>
              </a:solidFill>
            </a:endParaRPr>
          </a:p>
        </p:txBody>
      </p:sp>
      <p:sp>
        <p:nvSpPr>
          <p:cNvPr id="248" name="Rectangle 247"/>
          <p:cNvSpPr/>
          <p:nvPr/>
        </p:nvSpPr>
        <p:spPr>
          <a:xfrm>
            <a:off x="447675" y="6397625"/>
            <a:ext cx="276225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rgbClr val="3333FF"/>
                </a:solidFill>
                <a:latin typeface="Calibri"/>
                <a:cs typeface="+mn-cs"/>
              </a:rPr>
              <a:t>1</a:t>
            </a:r>
            <a:endParaRPr lang="th-TH" sz="2000" dirty="0">
              <a:solidFill>
                <a:srgbClr val="3333FF"/>
              </a:solidFill>
            </a:endParaRPr>
          </a:p>
        </p:txBody>
      </p:sp>
      <p:sp>
        <p:nvSpPr>
          <p:cNvPr id="249" name="Rectangle 248"/>
          <p:cNvSpPr/>
          <p:nvPr/>
        </p:nvSpPr>
        <p:spPr>
          <a:xfrm>
            <a:off x="3151188" y="6391275"/>
            <a:ext cx="274637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rgbClr val="3333FF"/>
                </a:solidFill>
                <a:latin typeface="Calibri"/>
                <a:cs typeface="+mn-cs"/>
              </a:rPr>
              <a:t>3</a:t>
            </a:r>
            <a:endParaRPr lang="th-TH" sz="2000" dirty="0">
              <a:solidFill>
                <a:srgbClr val="3333FF"/>
              </a:solidFill>
            </a:endParaRPr>
          </a:p>
        </p:txBody>
      </p:sp>
      <p:grpSp>
        <p:nvGrpSpPr>
          <p:cNvPr id="239" name="Group 262"/>
          <p:cNvGrpSpPr>
            <a:grpSpLocks/>
          </p:cNvGrpSpPr>
          <p:nvPr/>
        </p:nvGrpSpPr>
        <p:grpSpPr bwMode="auto">
          <a:xfrm>
            <a:off x="7000875" y="5297488"/>
            <a:ext cx="1835150" cy="584200"/>
            <a:chOff x="7000700" y="5297773"/>
            <a:chExt cx="1836000" cy="584627"/>
          </a:xfrm>
        </p:grpSpPr>
        <p:sp>
          <p:nvSpPr>
            <p:cNvPr id="254" name="Rectangle 253"/>
            <p:cNvSpPr/>
            <p:nvPr/>
          </p:nvSpPr>
          <p:spPr>
            <a:xfrm>
              <a:off x="7000700" y="5486823"/>
              <a:ext cx="1836000" cy="395577"/>
            </a:xfrm>
            <a:prstGeom prst="rect">
              <a:avLst/>
            </a:prstGeom>
            <a:noFill/>
            <a:ln w="6350">
              <a:solidFill>
                <a:srgbClr val="0096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>
                <a:solidFill>
                  <a:srgbClr val="009644"/>
                </a:solidFill>
              </a:endParaRPr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7753524" y="5297773"/>
              <a:ext cx="274765" cy="308200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rgbClr val="009644"/>
                  </a:solidFill>
                  <a:latin typeface="Calibri"/>
                  <a:cs typeface="+mn-cs"/>
                </a:rPr>
                <a:t>3</a:t>
              </a:r>
              <a:endParaRPr lang="th-TH" sz="2000" dirty="0">
                <a:solidFill>
                  <a:srgbClr val="009644"/>
                </a:solidFill>
              </a:endParaRPr>
            </a:p>
          </p:txBody>
        </p:sp>
      </p:grpSp>
      <p:grpSp>
        <p:nvGrpSpPr>
          <p:cNvPr id="240" name="Group 261"/>
          <p:cNvGrpSpPr>
            <a:grpSpLocks/>
          </p:cNvGrpSpPr>
          <p:nvPr/>
        </p:nvGrpSpPr>
        <p:grpSpPr bwMode="auto">
          <a:xfrm>
            <a:off x="4191000" y="5291138"/>
            <a:ext cx="1828800" cy="590550"/>
            <a:chOff x="4191000" y="5291050"/>
            <a:chExt cx="1828800" cy="591350"/>
          </a:xfrm>
        </p:grpSpPr>
        <p:sp>
          <p:nvSpPr>
            <p:cNvPr id="257" name="Rectangle 256"/>
            <p:cNvSpPr/>
            <p:nvPr/>
          </p:nvSpPr>
          <p:spPr>
            <a:xfrm>
              <a:off x="4965700" y="5291050"/>
              <a:ext cx="276225" cy="308392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rgbClr val="009644"/>
                  </a:solidFill>
                  <a:latin typeface="Calibri"/>
                  <a:cs typeface="+mn-cs"/>
                </a:rPr>
                <a:t>1</a:t>
              </a:r>
              <a:endParaRPr lang="th-TH" sz="2000" dirty="0">
                <a:solidFill>
                  <a:srgbClr val="009644"/>
                </a:solidFill>
              </a:endParaRPr>
            </a:p>
          </p:txBody>
        </p:sp>
        <p:sp>
          <p:nvSpPr>
            <p:cNvPr id="258" name="Rectangle 257"/>
            <p:cNvSpPr/>
            <p:nvPr/>
          </p:nvSpPr>
          <p:spPr>
            <a:xfrm>
              <a:off x="4191000" y="5486577"/>
              <a:ext cx="1828800" cy="395823"/>
            </a:xfrm>
            <a:prstGeom prst="rect">
              <a:avLst/>
            </a:prstGeom>
            <a:noFill/>
            <a:ln w="6350">
              <a:solidFill>
                <a:srgbClr val="0096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>
                <a:solidFill>
                  <a:srgbClr val="009644"/>
                </a:solidFill>
              </a:endParaRPr>
            </a:p>
          </p:txBody>
        </p:sp>
      </p:grpSp>
      <p:grpSp>
        <p:nvGrpSpPr>
          <p:cNvPr id="241" name="Group 258"/>
          <p:cNvGrpSpPr>
            <a:grpSpLocks/>
          </p:cNvGrpSpPr>
          <p:nvPr/>
        </p:nvGrpSpPr>
        <p:grpSpPr bwMode="auto">
          <a:xfrm>
            <a:off x="6334125" y="5307013"/>
            <a:ext cx="468313" cy="598487"/>
            <a:chOff x="2920800" y="5284125"/>
            <a:chExt cx="468000" cy="598275"/>
          </a:xfrm>
        </p:grpSpPr>
        <p:sp>
          <p:nvSpPr>
            <p:cNvPr id="260" name="Rectangle 259"/>
            <p:cNvSpPr/>
            <p:nvPr/>
          </p:nvSpPr>
          <p:spPr>
            <a:xfrm>
              <a:off x="2998536" y="5284125"/>
              <a:ext cx="276040" cy="307866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rgbClr val="009644"/>
                  </a:solidFill>
                  <a:latin typeface="Calibri"/>
                  <a:cs typeface="+mn-cs"/>
                </a:rPr>
                <a:t>2</a:t>
              </a:r>
              <a:endParaRPr lang="th-TH" sz="2000" dirty="0">
                <a:solidFill>
                  <a:srgbClr val="009644"/>
                </a:solidFill>
              </a:endParaRPr>
            </a:p>
          </p:txBody>
        </p:sp>
        <p:sp>
          <p:nvSpPr>
            <p:cNvPr id="261" name="Rectangle 260"/>
            <p:cNvSpPr/>
            <p:nvPr/>
          </p:nvSpPr>
          <p:spPr>
            <a:xfrm>
              <a:off x="2920800" y="5485666"/>
              <a:ext cx="468000" cy="396734"/>
            </a:xfrm>
            <a:prstGeom prst="rect">
              <a:avLst/>
            </a:prstGeom>
            <a:noFill/>
            <a:ln w="6350">
              <a:solidFill>
                <a:srgbClr val="0096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>
                <a:solidFill>
                  <a:srgbClr val="009644"/>
                </a:solidFill>
              </a:endParaRPr>
            </a:p>
          </p:txBody>
        </p:sp>
      </p:grpSp>
      <p:sp>
        <p:nvSpPr>
          <p:cNvPr id="135" name="Rectangle 134"/>
          <p:cNvSpPr/>
          <p:nvPr/>
        </p:nvSpPr>
        <p:spPr>
          <a:xfrm>
            <a:off x="467544" y="692696"/>
            <a:ext cx="11785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Algorithm:</a:t>
            </a:r>
            <a:endParaRPr lang="th-TH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8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8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1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6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0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8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6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0" animBg="1"/>
      <p:bldP spid="225" grpId="0" animBg="1"/>
      <p:bldP spid="226" grpId="0" animBg="1"/>
      <p:bldP spid="227" grpId="0" animBg="1"/>
      <p:bldP spid="228" grpId="0" animBg="1"/>
      <p:bldP spid="229" grpId="0" animBg="1"/>
      <p:bldP spid="230" grpId="0" animBg="1"/>
      <p:bldP spid="231" grpId="0" animBg="1"/>
      <p:bldP spid="232" grpId="0" animBg="1"/>
      <p:bldP spid="233" grpId="0" animBg="1"/>
      <p:bldP spid="234" grpId="0" animBg="1"/>
      <p:bldP spid="235" grpId="0" animBg="1"/>
      <p:bldP spid="24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Preorder</a:t>
            </a:r>
            <a:endParaRPr lang="th-TH" dirty="0"/>
          </a:p>
        </p:txBody>
      </p:sp>
      <p:sp>
        <p:nvSpPr>
          <p:cNvPr id="33" name="TextBox 32"/>
          <p:cNvSpPr txBox="1"/>
          <p:nvPr/>
        </p:nvSpPr>
        <p:spPr>
          <a:xfrm>
            <a:off x="2444750" y="5072063"/>
            <a:ext cx="4859338" cy="388937"/>
          </a:xfrm>
          <a:prstGeom prst="rect">
            <a:avLst/>
          </a:prstGeom>
          <a:solidFill>
            <a:srgbClr val="ECD9FF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36000" anchor="ctr">
            <a:spAutoFit/>
          </a:bodyPr>
          <a:lstStyle/>
          <a:p>
            <a:pPr algn="ctr">
              <a:defRPr/>
            </a:pPr>
            <a:r>
              <a:rPr lang="en-US" sz="2000" dirty="0"/>
              <a:t>A       B       D       G       C       E       H       F       I</a:t>
            </a:r>
            <a:endParaRPr lang="th-TH" sz="2000" dirty="0"/>
          </a:p>
        </p:txBody>
      </p:sp>
      <p:sp>
        <p:nvSpPr>
          <p:cNvPr id="34" name="Rectangle 33"/>
          <p:cNvSpPr/>
          <p:nvPr/>
        </p:nvSpPr>
        <p:spPr>
          <a:xfrm>
            <a:off x="2519363" y="5029200"/>
            <a:ext cx="474662" cy="431800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35" name="Rectangle 34"/>
          <p:cNvSpPr/>
          <p:nvPr/>
        </p:nvSpPr>
        <p:spPr>
          <a:xfrm>
            <a:off x="4687888" y="5029200"/>
            <a:ext cx="2627312" cy="431800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36" name="Rectangle 35"/>
          <p:cNvSpPr/>
          <p:nvPr/>
        </p:nvSpPr>
        <p:spPr>
          <a:xfrm>
            <a:off x="3070225" y="5029200"/>
            <a:ext cx="1481138" cy="431800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37" name="Rectangle 36"/>
          <p:cNvSpPr/>
          <p:nvPr/>
        </p:nvSpPr>
        <p:spPr>
          <a:xfrm>
            <a:off x="3621088" y="5097463"/>
            <a:ext cx="898525" cy="287337"/>
          </a:xfrm>
          <a:prstGeom prst="rect">
            <a:avLst/>
          </a:prstGeom>
          <a:noFill/>
          <a:ln w="635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38" name="Rectangle 37"/>
          <p:cNvSpPr/>
          <p:nvPr/>
        </p:nvSpPr>
        <p:spPr>
          <a:xfrm>
            <a:off x="3130550" y="5097463"/>
            <a:ext cx="287338" cy="287337"/>
          </a:xfrm>
          <a:prstGeom prst="rect">
            <a:avLst/>
          </a:prstGeom>
          <a:noFill/>
          <a:ln w="635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39" name="Rectangle 38"/>
          <p:cNvSpPr/>
          <p:nvPr/>
        </p:nvSpPr>
        <p:spPr>
          <a:xfrm>
            <a:off x="5280025" y="5097463"/>
            <a:ext cx="900113" cy="287337"/>
          </a:xfrm>
          <a:prstGeom prst="rect">
            <a:avLst/>
          </a:prstGeom>
          <a:noFill/>
          <a:ln w="6350">
            <a:solidFill>
              <a:srgbClr val="0096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40" name="Rectangle 39"/>
          <p:cNvSpPr/>
          <p:nvPr/>
        </p:nvSpPr>
        <p:spPr>
          <a:xfrm>
            <a:off x="4746625" y="5097463"/>
            <a:ext cx="323850" cy="287337"/>
          </a:xfrm>
          <a:prstGeom prst="rect">
            <a:avLst/>
          </a:prstGeom>
          <a:noFill/>
          <a:ln w="6350">
            <a:solidFill>
              <a:srgbClr val="0096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41" name="Rectangle 40"/>
          <p:cNvSpPr/>
          <p:nvPr/>
        </p:nvSpPr>
        <p:spPr>
          <a:xfrm>
            <a:off x="6389688" y="5097463"/>
            <a:ext cx="792162" cy="287337"/>
          </a:xfrm>
          <a:prstGeom prst="rect">
            <a:avLst/>
          </a:prstGeom>
          <a:noFill/>
          <a:ln w="6350">
            <a:solidFill>
              <a:srgbClr val="0096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grpSp>
        <p:nvGrpSpPr>
          <p:cNvPr id="3" name="Group 93"/>
          <p:cNvGrpSpPr>
            <a:grpSpLocks/>
          </p:cNvGrpSpPr>
          <p:nvPr/>
        </p:nvGrpSpPr>
        <p:grpSpPr bwMode="auto">
          <a:xfrm>
            <a:off x="3505200" y="2667000"/>
            <a:ext cx="2362200" cy="1995488"/>
            <a:chOff x="1981200" y="2667000"/>
            <a:chExt cx="2362200" cy="1995488"/>
          </a:xfrm>
        </p:grpSpPr>
        <p:grpSp>
          <p:nvGrpSpPr>
            <p:cNvPr id="4" name="Group 6"/>
            <p:cNvGrpSpPr>
              <a:grpSpLocks/>
            </p:cNvGrpSpPr>
            <p:nvPr/>
          </p:nvGrpSpPr>
          <p:grpSpPr bwMode="auto">
            <a:xfrm>
              <a:off x="2057400" y="2681288"/>
              <a:ext cx="2244725" cy="1889125"/>
              <a:chOff x="880200" y="2362200"/>
              <a:chExt cx="2244000" cy="1888671"/>
            </a:xfrm>
          </p:grpSpPr>
          <p:cxnSp>
            <p:nvCxnSpPr>
              <p:cNvPr id="69" name="Straight Connector 68"/>
              <p:cNvCxnSpPr>
                <a:stCxn id="76" idx="0"/>
                <a:endCxn id="83" idx="2"/>
              </p:cNvCxnSpPr>
              <p:nvPr/>
            </p:nvCxnSpPr>
            <p:spPr bwMode="auto">
              <a:xfrm rot="5400000" flipH="1" flipV="1">
                <a:off x="1422144" y="2539176"/>
                <a:ext cx="293617" cy="298354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>
                <a:stCxn id="77" idx="1"/>
                <a:endCxn id="83" idx="6"/>
              </p:cNvCxnSpPr>
              <p:nvPr/>
            </p:nvCxnSpPr>
            <p:spPr bwMode="auto">
              <a:xfrm rot="16200000" flipV="1">
                <a:off x="2056143" y="2563777"/>
                <a:ext cx="347579" cy="303114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>
                <a:stCxn id="78" idx="0"/>
                <a:endCxn id="76" idx="3"/>
              </p:cNvCxnSpPr>
              <p:nvPr/>
            </p:nvCxnSpPr>
            <p:spPr bwMode="auto">
              <a:xfrm rot="5400000" flipH="1" flipV="1">
                <a:off x="1079359" y="3123234"/>
                <a:ext cx="193628" cy="233287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>
                <a:stCxn id="79" idx="7"/>
                <a:endCxn id="77" idx="3"/>
              </p:cNvCxnSpPr>
              <p:nvPr/>
            </p:nvCxnSpPr>
            <p:spPr bwMode="auto">
              <a:xfrm rot="5400000" flipH="1" flipV="1">
                <a:off x="2156921" y="3164497"/>
                <a:ext cx="246003" cy="203134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>
                <a:stCxn id="80" idx="1"/>
                <a:endCxn id="77" idx="5"/>
              </p:cNvCxnSpPr>
              <p:nvPr/>
            </p:nvCxnSpPr>
            <p:spPr bwMode="auto">
              <a:xfrm rot="16200000" flipV="1">
                <a:off x="2602865" y="3175605"/>
                <a:ext cx="246003" cy="180917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>
                <a:stCxn id="81" idx="0"/>
                <a:endCxn id="78" idx="4"/>
              </p:cNvCxnSpPr>
              <p:nvPr/>
            </p:nvCxnSpPr>
            <p:spPr bwMode="auto">
              <a:xfrm rot="16200000" flipV="1">
                <a:off x="1076978" y="3679518"/>
                <a:ext cx="193628" cy="228526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>
                <a:stCxn id="82" idx="0"/>
                <a:endCxn id="79" idx="4"/>
              </p:cNvCxnSpPr>
              <p:nvPr/>
            </p:nvCxnSpPr>
            <p:spPr bwMode="auto">
              <a:xfrm rot="16200000" flipV="1">
                <a:off x="2030757" y="3717605"/>
                <a:ext cx="193628" cy="152351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/>
              <p:nvPr/>
            </p:nvSpPr>
            <p:spPr bwMode="auto">
              <a:xfrm>
                <a:off x="1240447" y="2835161"/>
                <a:ext cx="360246" cy="360275"/>
              </a:xfrm>
              <a:prstGeom prst="ellipse">
                <a:avLst/>
              </a:prstGeom>
              <a:solidFill>
                <a:srgbClr val="ECD9FF"/>
              </a:solidFill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400" b="1" dirty="0">
                    <a:latin typeface="Arial Narrow" pitchFamily="34" charset="0"/>
                    <a:cs typeface="Arial" pitchFamily="34" charset="0"/>
                  </a:rPr>
                  <a:t>B</a:t>
                </a:r>
                <a:endParaRPr lang="th-TH" sz="1200" b="1" dirty="0">
                  <a:latin typeface="Arial Narrow" pitchFamily="34" charset="0"/>
                </a:endParaRPr>
              </a:p>
            </p:txBody>
          </p:sp>
          <p:sp>
            <p:nvSpPr>
              <p:cNvPr id="77" name="Oval 76"/>
              <p:cNvSpPr/>
              <p:nvPr/>
            </p:nvSpPr>
            <p:spPr bwMode="auto">
              <a:xfrm>
                <a:off x="2327532" y="2835161"/>
                <a:ext cx="360247" cy="360275"/>
              </a:xfrm>
              <a:prstGeom prst="ellipse">
                <a:avLst/>
              </a:prstGeom>
              <a:solidFill>
                <a:srgbClr val="ECD9FF"/>
              </a:solidFill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400" b="1" dirty="0">
                    <a:latin typeface="Arial Narrow" pitchFamily="34" charset="0"/>
                    <a:cs typeface="Arial" pitchFamily="34" charset="0"/>
                  </a:rPr>
                  <a:t>C</a:t>
                </a:r>
                <a:endParaRPr lang="th-TH" sz="1200" b="1" dirty="0">
                  <a:latin typeface="Arial Narrow" pitchFamily="34" charset="0"/>
                </a:endParaRPr>
              </a:p>
            </p:txBody>
          </p:sp>
          <p:sp>
            <p:nvSpPr>
              <p:cNvPr id="78" name="Oval 77"/>
              <p:cNvSpPr/>
              <p:nvPr/>
            </p:nvSpPr>
            <p:spPr bwMode="auto">
              <a:xfrm>
                <a:off x="880200" y="3336691"/>
                <a:ext cx="360247" cy="360275"/>
              </a:xfrm>
              <a:prstGeom prst="ellipse">
                <a:avLst/>
              </a:prstGeom>
              <a:solidFill>
                <a:srgbClr val="ECD9FF"/>
              </a:solidFill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400" b="1" dirty="0">
                    <a:latin typeface="Arial Narrow" pitchFamily="34" charset="0"/>
                    <a:cs typeface="Arial" pitchFamily="34" charset="0"/>
                  </a:rPr>
                  <a:t>D</a:t>
                </a:r>
                <a:endParaRPr lang="th-TH" sz="1200" b="1" dirty="0">
                  <a:latin typeface="Arial Narrow" pitchFamily="34" charset="0"/>
                </a:endParaRPr>
              </a:p>
            </p:txBody>
          </p:sp>
          <p:sp>
            <p:nvSpPr>
              <p:cNvPr id="79" name="Oval 78"/>
              <p:cNvSpPr/>
              <p:nvPr/>
            </p:nvSpPr>
            <p:spPr bwMode="auto">
              <a:xfrm>
                <a:off x="1870480" y="3336691"/>
                <a:ext cx="360247" cy="360275"/>
              </a:xfrm>
              <a:prstGeom prst="ellipse">
                <a:avLst/>
              </a:prstGeom>
              <a:solidFill>
                <a:srgbClr val="ECD9FF"/>
              </a:solidFill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400" b="1" dirty="0">
                    <a:latin typeface="Arial Narrow" pitchFamily="34" charset="0"/>
                    <a:cs typeface="Arial" pitchFamily="34" charset="0"/>
                  </a:rPr>
                  <a:t>E</a:t>
                </a:r>
                <a:endParaRPr lang="th-TH" sz="1200" b="1" dirty="0">
                  <a:latin typeface="Arial Narrow" pitchFamily="34" charset="0"/>
                </a:endParaRPr>
              </a:p>
            </p:txBody>
          </p:sp>
          <p:sp>
            <p:nvSpPr>
              <p:cNvPr id="80" name="Oval 79"/>
              <p:cNvSpPr/>
              <p:nvPr/>
            </p:nvSpPr>
            <p:spPr bwMode="auto">
              <a:xfrm>
                <a:off x="2763954" y="3336691"/>
                <a:ext cx="360246" cy="360275"/>
              </a:xfrm>
              <a:prstGeom prst="ellipse">
                <a:avLst/>
              </a:prstGeom>
              <a:solidFill>
                <a:srgbClr val="ECD9FF"/>
              </a:solidFill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400" b="1" dirty="0">
                    <a:latin typeface="Arial Narrow" pitchFamily="34" charset="0"/>
                    <a:cs typeface="Arial" pitchFamily="34" charset="0"/>
                  </a:rPr>
                  <a:t>F</a:t>
                </a:r>
                <a:endParaRPr lang="th-TH" sz="1200" b="1" dirty="0">
                  <a:latin typeface="Arial Narrow" pitchFamily="34" charset="0"/>
                </a:endParaRPr>
              </a:p>
            </p:txBody>
          </p:sp>
          <p:sp>
            <p:nvSpPr>
              <p:cNvPr id="81" name="Oval 80"/>
              <p:cNvSpPr/>
              <p:nvPr/>
            </p:nvSpPr>
            <p:spPr bwMode="auto">
              <a:xfrm>
                <a:off x="1108726" y="3890595"/>
                <a:ext cx="360247" cy="360276"/>
              </a:xfrm>
              <a:prstGeom prst="ellipse">
                <a:avLst/>
              </a:prstGeom>
              <a:solidFill>
                <a:srgbClr val="ECD9FF"/>
              </a:solidFill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400" b="1" dirty="0">
                    <a:latin typeface="Arial Narrow" pitchFamily="34" charset="0"/>
                    <a:cs typeface="Arial" pitchFamily="34" charset="0"/>
                  </a:rPr>
                  <a:t>G</a:t>
                </a:r>
                <a:endParaRPr lang="th-TH" sz="1200" b="1" dirty="0">
                  <a:latin typeface="Arial Narrow" pitchFamily="34" charset="0"/>
                </a:endParaRPr>
              </a:p>
            </p:txBody>
          </p:sp>
          <p:sp>
            <p:nvSpPr>
              <p:cNvPr id="82" name="Oval 81"/>
              <p:cNvSpPr/>
              <p:nvPr/>
            </p:nvSpPr>
            <p:spPr bwMode="auto">
              <a:xfrm>
                <a:off x="2022831" y="3890595"/>
                <a:ext cx="360247" cy="360276"/>
              </a:xfrm>
              <a:prstGeom prst="ellipse">
                <a:avLst/>
              </a:prstGeom>
              <a:solidFill>
                <a:srgbClr val="ECD9FF"/>
              </a:solidFill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400" b="1" dirty="0">
                    <a:latin typeface="Arial Narrow" pitchFamily="34" charset="0"/>
                    <a:cs typeface="Arial" pitchFamily="34" charset="0"/>
                  </a:rPr>
                  <a:t>H</a:t>
                </a:r>
                <a:endParaRPr lang="th-TH" sz="1200" b="1" dirty="0">
                  <a:latin typeface="Arial Narrow" pitchFamily="34" charset="0"/>
                </a:endParaRPr>
              </a:p>
            </p:txBody>
          </p:sp>
          <p:sp>
            <p:nvSpPr>
              <p:cNvPr id="83" name="Oval 82"/>
              <p:cNvSpPr/>
              <p:nvPr/>
            </p:nvSpPr>
            <p:spPr bwMode="auto">
              <a:xfrm>
                <a:off x="1718129" y="2362200"/>
                <a:ext cx="360247" cy="360275"/>
              </a:xfrm>
              <a:prstGeom prst="ellipse">
                <a:avLst/>
              </a:prstGeom>
              <a:solidFill>
                <a:srgbClr val="ECD9FF"/>
              </a:solidFill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400" b="1" dirty="0">
                    <a:latin typeface="Arial Narrow" pitchFamily="34" charset="0"/>
                    <a:cs typeface="Arial" pitchFamily="34" charset="0"/>
                  </a:rPr>
                  <a:t>A</a:t>
                </a:r>
                <a:endParaRPr lang="th-TH" sz="1200" b="1" dirty="0">
                  <a:latin typeface="Arial Narrow" pitchFamily="34" charset="0"/>
                </a:endParaRPr>
              </a:p>
            </p:txBody>
          </p:sp>
          <p:sp>
            <p:nvSpPr>
              <p:cNvPr id="84" name="Oval 83"/>
              <p:cNvSpPr/>
              <p:nvPr/>
            </p:nvSpPr>
            <p:spPr bwMode="auto">
              <a:xfrm>
                <a:off x="2556059" y="3869963"/>
                <a:ext cx="360247" cy="360275"/>
              </a:xfrm>
              <a:prstGeom prst="ellipse">
                <a:avLst/>
              </a:prstGeom>
              <a:solidFill>
                <a:srgbClr val="ECD9FF"/>
              </a:solidFill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400" b="1" dirty="0">
                    <a:latin typeface="Arial Narrow" pitchFamily="34" charset="0"/>
                    <a:cs typeface="Arial" pitchFamily="34" charset="0"/>
                  </a:rPr>
                  <a:t>I</a:t>
                </a:r>
                <a:endParaRPr lang="th-TH" sz="1200" b="1" dirty="0">
                  <a:latin typeface="Arial Narrow" pitchFamily="34" charset="0"/>
                </a:endParaRPr>
              </a:p>
            </p:txBody>
          </p:sp>
          <p:cxnSp>
            <p:nvCxnSpPr>
              <p:cNvPr id="85" name="Straight Connector 84"/>
              <p:cNvCxnSpPr>
                <a:stCxn id="84" idx="0"/>
                <a:endCxn id="80" idx="3"/>
              </p:cNvCxnSpPr>
              <p:nvPr/>
            </p:nvCxnSpPr>
            <p:spPr bwMode="auto">
              <a:xfrm rot="5400000" flipH="1" flipV="1">
                <a:off x="2663171" y="3716809"/>
                <a:ext cx="226958" cy="79349"/>
              </a:xfrm>
              <a:prstGeom prst="line">
                <a:avLst/>
              </a:prstGeom>
              <a:ln>
                <a:solidFill>
                  <a:srgbClr val="009E4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6" name="Rectangle 85"/>
            <p:cNvSpPr/>
            <p:nvPr/>
          </p:nvSpPr>
          <p:spPr>
            <a:xfrm>
              <a:off x="1981200" y="3138488"/>
              <a:ext cx="838200" cy="1524000"/>
            </a:xfrm>
            <a:prstGeom prst="rect">
              <a:avLst/>
            </a:prstGeom>
            <a:noFill/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971800" y="3138488"/>
              <a:ext cx="1371600" cy="1524000"/>
            </a:xfrm>
            <a:prstGeom prst="rect">
              <a:avLst/>
            </a:prstGeom>
            <a:noFill/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846388" y="2667000"/>
              <a:ext cx="431800" cy="395288"/>
            </a:xfrm>
            <a:prstGeom prst="rect">
              <a:avLst/>
            </a:prstGeom>
            <a:noFill/>
            <a:ln w="63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379663" y="3157538"/>
              <a:ext cx="431800" cy="395287"/>
            </a:xfrm>
            <a:prstGeom prst="rect">
              <a:avLst/>
            </a:prstGeom>
            <a:noFill/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2041525" y="3657600"/>
              <a:ext cx="625475" cy="928688"/>
            </a:xfrm>
            <a:prstGeom prst="rect">
              <a:avLst/>
            </a:prstGeom>
            <a:noFill/>
            <a:ln w="6350">
              <a:solidFill>
                <a:srgbClr val="333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3481388" y="3138488"/>
              <a:ext cx="431800" cy="396875"/>
            </a:xfrm>
            <a:prstGeom prst="rect">
              <a:avLst/>
            </a:prstGeom>
            <a:noFill/>
            <a:ln w="6350">
              <a:solidFill>
                <a:srgbClr val="0096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3048000" y="3671888"/>
              <a:ext cx="504825" cy="914400"/>
            </a:xfrm>
            <a:prstGeom prst="rect">
              <a:avLst/>
            </a:prstGeom>
            <a:noFill/>
            <a:ln w="6350">
              <a:solidFill>
                <a:srgbClr val="0096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3733800" y="3671888"/>
              <a:ext cx="576263" cy="914400"/>
            </a:xfrm>
            <a:prstGeom prst="rect">
              <a:avLst/>
            </a:prstGeom>
            <a:noFill/>
            <a:ln w="6350">
              <a:solidFill>
                <a:srgbClr val="0096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sp>
        <p:nvSpPr>
          <p:cNvPr id="96" name="Text Box 23"/>
          <p:cNvSpPr txBox="1">
            <a:spLocks noChangeArrowheads="1"/>
          </p:cNvSpPr>
          <p:nvPr/>
        </p:nvSpPr>
        <p:spPr bwMode="auto">
          <a:xfrm>
            <a:off x="457200" y="1066800"/>
            <a:ext cx="2890664" cy="1837426"/>
          </a:xfrm>
          <a:prstGeom prst="rect">
            <a:avLst/>
          </a:prstGeom>
          <a:noFill/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800" dirty="0">
                <a:solidFill>
                  <a:srgbClr val="C00000"/>
                </a:solidFill>
              </a:rPr>
              <a:t>preOrder</a:t>
            </a:r>
            <a:r>
              <a:rPr lang="en-US" sz="1800" dirty="0"/>
              <a:t>( root ) {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if </a:t>
            </a:r>
            <a:r>
              <a:rPr lang="en-US" dirty="0"/>
              <a:t>(root != null){</a:t>
            </a:r>
            <a:endParaRPr lang="en-US" sz="1800" dirty="0"/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     </a:t>
            </a:r>
            <a:r>
              <a:rPr lang="en-US" sz="1800" dirty="0">
                <a:solidFill>
                  <a:srgbClr val="3333FF"/>
                </a:solidFill>
              </a:rPr>
              <a:t>visit(root)</a:t>
            </a:r>
            <a:r>
              <a:rPr lang="en-US" sz="1800" dirty="0"/>
              <a:t> 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     </a:t>
            </a:r>
            <a:r>
              <a:rPr lang="en-US" sz="1800" dirty="0" err="1">
                <a:solidFill>
                  <a:srgbClr val="C00000"/>
                </a:solidFill>
              </a:rPr>
              <a:t>preOrder</a:t>
            </a:r>
            <a:r>
              <a:rPr lang="en-US" sz="1800" dirty="0"/>
              <a:t>(</a:t>
            </a:r>
            <a:r>
              <a:rPr lang="en-US" sz="1800" dirty="0">
                <a:solidFill>
                  <a:srgbClr val="3333FF"/>
                </a:solidFill>
              </a:rPr>
              <a:t>left </a:t>
            </a:r>
            <a:r>
              <a:rPr lang="en-US" dirty="0" err="1">
                <a:solidFill>
                  <a:schemeClr val="tx1"/>
                </a:solidFill>
              </a:rPr>
              <a:t>subtree</a:t>
            </a:r>
            <a:r>
              <a:rPr lang="en-US" sz="1800" dirty="0"/>
              <a:t>)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     </a:t>
            </a:r>
            <a:r>
              <a:rPr lang="en-US" sz="1800" dirty="0" err="1">
                <a:solidFill>
                  <a:srgbClr val="C00000"/>
                </a:solidFill>
              </a:rPr>
              <a:t>preOrder</a:t>
            </a:r>
            <a:r>
              <a:rPr lang="en-US" sz="1800" dirty="0"/>
              <a:t>(</a:t>
            </a:r>
            <a:r>
              <a:rPr lang="en-US" sz="1800" dirty="0">
                <a:solidFill>
                  <a:srgbClr val="3333FF"/>
                </a:solidFill>
              </a:rPr>
              <a:t>right </a:t>
            </a:r>
            <a:r>
              <a:rPr lang="en-US" dirty="0" err="1">
                <a:solidFill>
                  <a:schemeClr val="tx1"/>
                </a:solidFill>
              </a:rPr>
              <a:t>subtree</a:t>
            </a:r>
            <a:r>
              <a:rPr lang="en-US" sz="1800" dirty="0"/>
              <a:t>)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 }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}</a:t>
            </a:r>
            <a:endParaRPr lang="en-US" sz="1800" dirty="0">
              <a:solidFill>
                <a:srgbClr val="009644"/>
              </a:solidFill>
            </a:endParaRPr>
          </a:p>
        </p:txBody>
      </p:sp>
      <p:grpSp>
        <p:nvGrpSpPr>
          <p:cNvPr id="5" name="Group 39"/>
          <p:cNvGrpSpPr>
            <a:grpSpLocks/>
          </p:cNvGrpSpPr>
          <p:nvPr/>
        </p:nvGrpSpPr>
        <p:grpSpPr bwMode="auto">
          <a:xfrm>
            <a:off x="6553200" y="1371600"/>
            <a:ext cx="2093913" cy="1266825"/>
            <a:chOff x="49875" y="1047690"/>
            <a:chExt cx="2093425" cy="1267120"/>
          </a:xfrm>
        </p:grpSpPr>
        <p:grpSp>
          <p:nvGrpSpPr>
            <p:cNvPr id="6" name="Group 134"/>
            <p:cNvGrpSpPr>
              <a:grpSpLocks/>
            </p:cNvGrpSpPr>
            <p:nvPr/>
          </p:nvGrpSpPr>
          <p:grpSpPr bwMode="auto">
            <a:xfrm>
              <a:off x="592975" y="1083425"/>
              <a:ext cx="969600" cy="969600"/>
              <a:chOff x="609600" y="1083425"/>
              <a:chExt cx="969600" cy="969600"/>
            </a:xfrm>
          </p:grpSpPr>
          <p:cxnSp>
            <p:nvCxnSpPr>
              <p:cNvPr id="108" name="Straight Arrow Connector 107"/>
              <p:cNvCxnSpPr>
                <a:stCxn id="110" idx="4"/>
                <a:endCxn id="111" idx="0"/>
              </p:cNvCxnSpPr>
              <p:nvPr/>
            </p:nvCxnSpPr>
            <p:spPr bwMode="auto">
              <a:xfrm rot="16200000" flipH="1">
                <a:off x="1110773" y="1405037"/>
                <a:ext cx="250883" cy="326949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>
                <a:stCxn id="110" idx="4"/>
                <a:endCxn id="112" idx="0"/>
              </p:cNvCxnSpPr>
              <p:nvPr/>
            </p:nvCxnSpPr>
            <p:spPr bwMode="auto">
              <a:xfrm rot="5400000">
                <a:off x="805250" y="1426464"/>
                <a:ext cx="250883" cy="284096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Oval 109"/>
              <p:cNvSpPr/>
              <p:nvPr/>
            </p:nvSpPr>
            <p:spPr bwMode="auto">
              <a:xfrm>
                <a:off x="893395" y="1084211"/>
                <a:ext cx="360278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ข</a:t>
                </a:r>
              </a:p>
            </p:txBody>
          </p:sp>
          <p:sp>
            <p:nvSpPr>
              <p:cNvPr id="111" name="Oval 110"/>
              <p:cNvSpPr/>
              <p:nvPr/>
            </p:nvSpPr>
            <p:spPr bwMode="auto">
              <a:xfrm>
                <a:off x="1218756" y="1693953"/>
                <a:ext cx="360279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ค</a:t>
                </a:r>
              </a:p>
            </p:txBody>
          </p:sp>
          <p:sp>
            <p:nvSpPr>
              <p:cNvPr id="112" name="Oval 111"/>
              <p:cNvSpPr/>
              <p:nvPr/>
            </p:nvSpPr>
            <p:spPr bwMode="auto">
              <a:xfrm>
                <a:off x="609298" y="1693953"/>
                <a:ext cx="360279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ก</a:t>
                </a:r>
              </a:p>
            </p:txBody>
          </p:sp>
        </p:grpSp>
        <p:grpSp>
          <p:nvGrpSpPr>
            <p:cNvPr id="7" name="Group 132"/>
            <p:cNvGrpSpPr>
              <a:grpSpLocks/>
            </p:cNvGrpSpPr>
            <p:nvPr/>
          </p:nvGrpSpPr>
          <p:grpSpPr bwMode="auto">
            <a:xfrm>
              <a:off x="881150" y="1539525"/>
              <a:ext cx="383438" cy="775285"/>
              <a:chOff x="881150" y="1539525"/>
              <a:chExt cx="383438" cy="775285"/>
            </a:xfrm>
          </p:grpSpPr>
          <p:cxnSp>
            <p:nvCxnSpPr>
              <p:cNvPr id="106" name="Straight Arrow Connector 105"/>
              <p:cNvCxnSpPr/>
              <p:nvPr/>
            </p:nvCxnSpPr>
            <p:spPr>
              <a:xfrm rot="5400000" flipH="1" flipV="1">
                <a:off x="833808" y="1773348"/>
                <a:ext cx="468422" cy="1587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Rectangle 106"/>
              <p:cNvSpPr/>
              <p:nvPr/>
            </p:nvSpPr>
            <p:spPr>
              <a:xfrm>
                <a:off x="881531" y="1914667"/>
                <a:ext cx="382499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in</a:t>
                </a:r>
                <a:endParaRPr lang="th-TH" dirty="0"/>
              </a:p>
            </p:txBody>
          </p:sp>
        </p:grpSp>
        <p:grpSp>
          <p:nvGrpSpPr>
            <p:cNvPr id="8" name="Group 131"/>
            <p:cNvGrpSpPr>
              <a:grpSpLocks/>
            </p:cNvGrpSpPr>
            <p:nvPr/>
          </p:nvGrpSpPr>
          <p:grpSpPr bwMode="auto">
            <a:xfrm>
              <a:off x="49875" y="1066800"/>
              <a:ext cx="783740" cy="400110"/>
              <a:chOff x="-250340" y="1564465"/>
              <a:chExt cx="783740" cy="400110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>
                <a:off x="228973" y="1751778"/>
                <a:ext cx="304729" cy="1588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Rectangle 104"/>
              <p:cNvSpPr/>
              <p:nvPr/>
            </p:nvSpPr>
            <p:spPr>
              <a:xfrm>
                <a:off x="-250340" y="1564409"/>
                <a:ext cx="534863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pre</a:t>
                </a:r>
                <a:endParaRPr lang="th-TH" dirty="0"/>
              </a:p>
            </p:txBody>
          </p:sp>
        </p:grpSp>
        <p:grpSp>
          <p:nvGrpSpPr>
            <p:cNvPr id="9" name="Group 133"/>
            <p:cNvGrpSpPr>
              <a:grpSpLocks/>
            </p:cNvGrpSpPr>
            <p:nvPr/>
          </p:nvGrpSpPr>
          <p:grpSpPr bwMode="auto">
            <a:xfrm>
              <a:off x="1259439" y="1047690"/>
              <a:ext cx="883861" cy="400110"/>
              <a:chOff x="1676400" y="1547840"/>
              <a:chExt cx="883861" cy="400110"/>
            </a:xfrm>
          </p:grpSpPr>
          <p:cxnSp>
            <p:nvCxnSpPr>
              <p:cNvPr id="102" name="Straight Arrow Connector 101"/>
              <p:cNvCxnSpPr/>
              <p:nvPr/>
            </p:nvCxnSpPr>
            <p:spPr>
              <a:xfrm rot="10800000">
                <a:off x="1676229" y="1752676"/>
                <a:ext cx="304729" cy="1587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Rectangle 102"/>
              <p:cNvSpPr/>
              <p:nvPr/>
            </p:nvSpPr>
            <p:spPr>
              <a:xfrm>
                <a:off x="1922235" y="1547840"/>
                <a:ext cx="638026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post</a:t>
                </a:r>
                <a:endParaRPr lang="th-TH" dirty="0"/>
              </a:p>
            </p:txBody>
          </p:sp>
        </p:grpSp>
      </p:grpSp>
      <p:sp>
        <p:nvSpPr>
          <p:cNvPr id="56" name="Rectangle 55"/>
          <p:cNvSpPr/>
          <p:nvPr/>
        </p:nvSpPr>
        <p:spPr>
          <a:xfrm>
            <a:off x="467544" y="692696"/>
            <a:ext cx="11785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Algorithm:</a:t>
            </a:r>
            <a:endParaRPr lang="th-TH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Postorder</a:t>
            </a:r>
            <a:endParaRPr lang="th-TH" dirty="0"/>
          </a:p>
        </p:txBody>
      </p:sp>
      <p:sp>
        <p:nvSpPr>
          <p:cNvPr id="80" name="TextBox 79"/>
          <p:cNvSpPr txBox="1"/>
          <p:nvPr/>
        </p:nvSpPr>
        <p:spPr>
          <a:xfrm>
            <a:off x="2532063" y="5097463"/>
            <a:ext cx="4859337" cy="388937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36000" anchor="ctr">
            <a:spAutoFit/>
          </a:bodyPr>
          <a:lstStyle/>
          <a:p>
            <a:pPr algn="ctr">
              <a:defRPr/>
            </a:pPr>
            <a:r>
              <a:rPr lang="en-US" sz="2000" dirty="0"/>
              <a:t>G       D       B        H       E       I       F       C       A</a:t>
            </a:r>
            <a:endParaRPr lang="th-TH" sz="2000" dirty="0"/>
          </a:p>
        </p:txBody>
      </p:sp>
      <p:sp>
        <p:nvSpPr>
          <p:cNvPr id="81" name="Rectangle 80"/>
          <p:cNvSpPr/>
          <p:nvPr/>
        </p:nvSpPr>
        <p:spPr>
          <a:xfrm>
            <a:off x="2528888" y="5054600"/>
            <a:ext cx="1619250" cy="431800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82" name="Rectangle 81"/>
          <p:cNvSpPr/>
          <p:nvPr/>
        </p:nvSpPr>
        <p:spPr>
          <a:xfrm>
            <a:off x="4224338" y="5054600"/>
            <a:ext cx="2590800" cy="431800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83" name="Rectangle 82"/>
          <p:cNvSpPr/>
          <p:nvPr/>
        </p:nvSpPr>
        <p:spPr>
          <a:xfrm>
            <a:off x="6899275" y="5046663"/>
            <a:ext cx="400050" cy="431800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84" name="Rectangle 83"/>
          <p:cNvSpPr/>
          <p:nvPr/>
        </p:nvSpPr>
        <p:spPr>
          <a:xfrm>
            <a:off x="2667000" y="5138738"/>
            <a:ext cx="900113" cy="288925"/>
          </a:xfrm>
          <a:prstGeom prst="rect">
            <a:avLst/>
          </a:prstGeom>
          <a:noFill/>
          <a:ln w="635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85" name="Rectangle 84"/>
          <p:cNvSpPr/>
          <p:nvPr/>
        </p:nvSpPr>
        <p:spPr>
          <a:xfrm>
            <a:off x="3749675" y="5138738"/>
            <a:ext cx="288925" cy="288925"/>
          </a:xfrm>
          <a:prstGeom prst="rect">
            <a:avLst/>
          </a:prstGeom>
          <a:noFill/>
          <a:ln w="635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86" name="Rectangle 85"/>
          <p:cNvSpPr/>
          <p:nvPr/>
        </p:nvSpPr>
        <p:spPr>
          <a:xfrm>
            <a:off x="4376738" y="5122863"/>
            <a:ext cx="900112" cy="287337"/>
          </a:xfrm>
          <a:prstGeom prst="rect">
            <a:avLst/>
          </a:prstGeom>
          <a:noFill/>
          <a:ln w="6350">
            <a:solidFill>
              <a:srgbClr val="0096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87" name="Rectangle 86"/>
          <p:cNvSpPr/>
          <p:nvPr/>
        </p:nvSpPr>
        <p:spPr>
          <a:xfrm>
            <a:off x="6384925" y="5122863"/>
            <a:ext cx="323850" cy="287337"/>
          </a:xfrm>
          <a:prstGeom prst="rect">
            <a:avLst/>
          </a:prstGeom>
          <a:noFill/>
          <a:ln w="6350">
            <a:solidFill>
              <a:srgbClr val="0096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88" name="Rectangle 87"/>
          <p:cNvSpPr/>
          <p:nvPr/>
        </p:nvSpPr>
        <p:spPr>
          <a:xfrm>
            <a:off x="5367338" y="5122863"/>
            <a:ext cx="792162" cy="287337"/>
          </a:xfrm>
          <a:prstGeom prst="rect">
            <a:avLst/>
          </a:prstGeom>
          <a:noFill/>
          <a:ln w="6350">
            <a:solidFill>
              <a:srgbClr val="0096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grpSp>
        <p:nvGrpSpPr>
          <p:cNvPr id="3" name="Group 6"/>
          <p:cNvGrpSpPr>
            <a:grpSpLocks/>
          </p:cNvGrpSpPr>
          <p:nvPr/>
        </p:nvGrpSpPr>
        <p:grpSpPr bwMode="auto">
          <a:xfrm>
            <a:off x="3671888" y="2681288"/>
            <a:ext cx="2244725" cy="1889125"/>
            <a:chOff x="880200" y="2362200"/>
            <a:chExt cx="2244000" cy="1888671"/>
          </a:xfrm>
        </p:grpSpPr>
        <p:cxnSp>
          <p:nvCxnSpPr>
            <p:cNvPr id="90" name="Straight Connector 89"/>
            <p:cNvCxnSpPr>
              <a:stCxn id="97" idx="0"/>
              <a:endCxn id="104" idx="2"/>
            </p:cNvCxnSpPr>
            <p:nvPr/>
          </p:nvCxnSpPr>
          <p:spPr bwMode="auto">
            <a:xfrm rot="5400000" flipH="1" flipV="1">
              <a:off x="1422144" y="2539176"/>
              <a:ext cx="293617" cy="298354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>
              <a:stCxn id="98" idx="1"/>
              <a:endCxn id="104" idx="6"/>
            </p:cNvCxnSpPr>
            <p:nvPr/>
          </p:nvCxnSpPr>
          <p:spPr bwMode="auto">
            <a:xfrm rot="16200000" flipV="1">
              <a:off x="2056143" y="2563776"/>
              <a:ext cx="347579" cy="30311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>
              <a:stCxn id="99" idx="0"/>
              <a:endCxn id="97" idx="3"/>
            </p:cNvCxnSpPr>
            <p:nvPr/>
          </p:nvCxnSpPr>
          <p:spPr bwMode="auto">
            <a:xfrm rot="5400000" flipH="1" flipV="1">
              <a:off x="1079359" y="3123233"/>
              <a:ext cx="193628" cy="23328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>
              <a:stCxn id="100" idx="7"/>
              <a:endCxn id="98" idx="3"/>
            </p:cNvCxnSpPr>
            <p:nvPr/>
          </p:nvCxnSpPr>
          <p:spPr bwMode="auto">
            <a:xfrm rot="5400000" flipH="1" flipV="1">
              <a:off x="2156921" y="3164497"/>
              <a:ext cx="246003" cy="203134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101" idx="1"/>
              <a:endCxn id="98" idx="5"/>
            </p:cNvCxnSpPr>
            <p:nvPr/>
          </p:nvCxnSpPr>
          <p:spPr bwMode="auto">
            <a:xfrm rot="16200000" flipV="1">
              <a:off x="2602865" y="3175605"/>
              <a:ext cx="246003" cy="180917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>
              <a:stCxn id="102" idx="0"/>
              <a:endCxn id="99" idx="4"/>
            </p:cNvCxnSpPr>
            <p:nvPr/>
          </p:nvCxnSpPr>
          <p:spPr bwMode="auto">
            <a:xfrm rot="16200000" flipV="1">
              <a:off x="1076977" y="3679518"/>
              <a:ext cx="193628" cy="228526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>
              <a:stCxn id="103" idx="0"/>
              <a:endCxn id="100" idx="4"/>
            </p:cNvCxnSpPr>
            <p:nvPr/>
          </p:nvCxnSpPr>
          <p:spPr bwMode="auto">
            <a:xfrm rot="16200000" flipV="1">
              <a:off x="2030757" y="3717605"/>
              <a:ext cx="193628" cy="152351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Oval 96"/>
            <p:cNvSpPr/>
            <p:nvPr/>
          </p:nvSpPr>
          <p:spPr bwMode="auto">
            <a:xfrm>
              <a:off x="1240446" y="2835161"/>
              <a:ext cx="360247" cy="360275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B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98" name="Oval 97"/>
            <p:cNvSpPr/>
            <p:nvPr/>
          </p:nvSpPr>
          <p:spPr bwMode="auto">
            <a:xfrm>
              <a:off x="2327532" y="2835161"/>
              <a:ext cx="360246" cy="360275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C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99" name="Oval 98"/>
            <p:cNvSpPr/>
            <p:nvPr/>
          </p:nvSpPr>
          <p:spPr bwMode="auto">
            <a:xfrm>
              <a:off x="880200" y="3336691"/>
              <a:ext cx="360246" cy="360275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D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00" name="Oval 99"/>
            <p:cNvSpPr/>
            <p:nvPr/>
          </p:nvSpPr>
          <p:spPr bwMode="auto">
            <a:xfrm>
              <a:off x="1870480" y="3336691"/>
              <a:ext cx="360246" cy="360275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E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01" name="Oval 100"/>
            <p:cNvSpPr/>
            <p:nvPr/>
          </p:nvSpPr>
          <p:spPr bwMode="auto">
            <a:xfrm>
              <a:off x="2763953" y="3336691"/>
              <a:ext cx="360247" cy="360275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F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02" name="Oval 101"/>
            <p:cNvSpPr/>
            <p:nvPr/>
          </p:nvSpPr>
          <p:spPr bwMode="auto">
            <a:xfrm>
              <a:off x="1108726" y="3890595"/>
              <a:ext cx="360246" cy="36027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G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03" name="Oval 102"/>
            <p:cNvSpPr/>
            <p:nvPr/>
          </p:nvSpPr>
          <p:spPr bwMode="auto">
            <a:xfrm>
              <a:off x="2022831" y="3890595"/>
              <a:ext cx="360246" cy="36027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H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04" name="Oval 103"/>
            <p:cNvSpPr/>
            <p:nvPr/>
          </p:nvSpPr>
          <p:spPr bwMode="auto">
            <a:xfrm>
              <a:off x="1718129" y="2362200"/>
              <a:ext cx="360246" cy="360275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A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2556059" y="3869963"/>
              <a:ext cx="360246" cy="360275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I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106" name="Straight Connector 105"/>
            <p:cNvCxnSpPr>
              <a:stCxn id="105" idx="0"/>
              <a:endCxn id="101" idx="3"/>
            </p:cNvCxnSpPr>
            <p:nvPr/>
          </p:nvCxnSpPr>
          <p:spPr bwMode="auto">
            <a:xfrm rot="5400000" flipH="1" flipV="1">
              <a:off x="2663171" y="3716809"/>
              <a:ext cx="226958" cy="79349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7" name="Rectangle 106"/>
          <p:cNvSpPr/>
          <p:nvPr/>
        </p:nvSpPr>
        <p:spPr>
          <a:xfrm>
            <a:off x="3595688" y="3138488"/>
            <a:ext cx="838200" cy="1524000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108" name="Rectangle 107"/>
          <p:cNvSpPr/>
          <p:nvPr/>
        </p:nvSpPr>
        <p:spPr>
          <a:xfrm>
            <a:off x="4586288" y="3138488"/>
            <a:ext cx="1371600" cy="1524000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109" name="Rectangle 108"/>
          <p:cNvSpPr/>
          <p:nvPr/>
        </p:nvSpPr>
        <p:spPr>
          <a:xfrm>
            <a:off x="4460875" y="2667000"/>
            <a:ext cx="431800" cy="395288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110" name="Rectangle 109"/>
          <p:cNvSpPr/>
          <p:nvPr/>
        </p:nvSpPr>
        <p:spPr>
          <a:xfrm>
            <a:off x="3994150" y="3157538"/>
            <a:ext cx="431800" cy="395287"/>
          </a:xfrm>
          <a:prstGeom prst="rect">
            <a:avLst/>
          </a:prstGeom>
          <a:noFill/>
          <a:ln w="635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111" name="Rectangle 110"/>
          <p:cNvSpPr/>
          <p:nvPr/>
        </p:nvSpPr>
        <p:spPr>
          <a:xfrm>
            <a:off x="3656013" y="3657600"/>
            <a:ext cx="625475" cy="928688"/>
          </a:xfrm>
          <a:prstGeom prst="rect">
            <a:avLst/>
          </a:prstGeom>
          <a:noFill/>
          <a:ln w="6350">
            <a:solidFill>
              <a:srgbClr val="333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112" name="Rectangle 111"/>
          <p:cNvSpPr/>
          <p:nvPr/>
        </p:nvSpPr>
        <p:spPr>
          <a:xfrm>
            <a:off x="5095875" y="3138488"/>
            <a:ext cx="431800" cy="396875"/>
          </a:xfrm>
          <a:prstGeom prst="rect">
            <a:avLst/>
          </a:prstGeom>
          <a:noFill/>
          <a:ln w="6350">
            <a:solidFill>
              <a:srgbClr val="0096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113" name="Rectangle 112"/>
          <p:cNvSpPr/>
          <p:nvPr/>
        </p:nvSpPr>
        <p:spPr>
          <a:xfrm>
            <a:off x="4662488" y="3671888"/>
            <a:ext cx="504825" cy="914400"/>
          </a:xfrm>
          <a:prstGeom prst="rect">
            <a:avLst/>
          </a:prstGeom>
          <a:noFill/>
          <a:ln w="6350">
            <a:solidFill>
              <a:srgbClr val="0096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114" name="Rectangle 113"/>
          <p:cNvSpPr/>
          <p:nvPr/>
        </p:nvSpPr>
        <p:spPr>
          <a:xfrm>
            <a:off x="5348288" y="3671888"/>
            <a:ext cx="576262" cy="914400"/>
          </a:xfrm>
          <a:prstGeom prst="rect">
            <a:avLst/>
          </a:prstGeom>
          <a:noFill/>
          <a:ln w="6350">
            <a:solidFill>
              <a:srgbClr val="0096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55" name="Text Box 23"/>
          <p:cNvSpPr txBox="1">
            <a:spLocks noChangeArrowheads="1"/>
          </p:cNvSpPr>
          <p:nvPr/>
        </p:nvSpPr>
        <p:spPr bwMode="auto">
          <a:xfrm>
            <a:off x="457200" y="1066800"/>
            <a:ext cx="2962672" cy="1837426"/>
          </a:xfrm>
          <a:prstGeom prst="rect">
            <a:avLst/>
          </a:prstGeom>
          <a:noFill/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800" dirty="0">
                <a:solidFill>
                  <a:srgbClr val="C00000"/>
                </a:solidFill>
              </a:rPr>
              <a:t>postOrder</a:t>
            </a:r>
            <a:r>
              <a:rPr lang="en-US" sz="1800" dirty="0"/>
              <a:t>( root ) {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if </a:t>
            </a:r>
            <a:r>
              <a:rPr lang="en-US" dirty="0"/>
              <a:t>(root != null){</a:t>
            </a:r>
            <a:endParaRPr lang="en-US" sz="1800" dirty="0"/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     </a:t>
            </a:r>
            <a:r>
              <a:rPr lang="en-US" sz="1800" dirty="0" err="1">
                <a:solidFill>
                  <a:srgbClr val="C00000"/>
                </a:solidFill>
              </a:rPr>
              <a:t>postOrder</a:t>
            </a:r>
            <a:r>
              <a:rPr lang="en-US" sz="1800" dirty="0"/>
              <a:t>(</a:t>
            </a:r>
            <a:r>
              <a:rPr lang="en-US" sz="1800" dirty="0">
                <a:solidFill>
                  <a:srgbClr val="3333FF"/>
                </a:solidFill>
              </a:rPr>
              <a:t>left </a:t>
            </a:r>
            <a:r>
              <a:rPr lang="en-US" dirty="0" err="1">
                <a:solidFill>
                  <a:schemeClr val="tx1"/>
                </a:solidFill>
              </a:rPr>
              <a:t>subtree</a:t>
            </a:r>
            <a:r>
              <a:rPr lang="en-US" sz="1800" dirty="0"/>
              <a:t>)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     </a:t>
            </a:r>
            <a:r>
              <a:rPr lang="en-US" sz="1800" dirty="0" err="1">
                <a:solidFill>
                  <a:srgbClr val="C00000"/>
                </a:solidFill>
              </a:rPr>
              <a:t>postOrder</a:t>
            </a:r>
            <a:r>
              <a:rPr lang="en-US" sz="1800" dirty="0"/>
              <a:t>(</a:t>
            </a:r>
            <a:r>
              <a:rPr lang="en-US" sz="1800" dirty="0">
                <a:solidFill>
                  <a:srgbClr val="3333FF"/>
                </a:solidFill>
              </a:rPr>
              <a:t>right </a:t>
            </a:r>
            <a:r>
              <a:rPr lang="en-US" dirty="0" err="1">
                <a:solidFill>
                  <a:schemeClr val="tx1"/>
                </a:solidFill>
              </a:rPr>
              <a:t>subtree</a:t>
            </a:r>
            <a:r>
              <a:rPr lang="en-US" sz="1800" dirty="0"/>
              <a:t>)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     </a:t>
            </a:r>
            <a:r>
              <a:rPr lang="en-US" sz="1800" dirty="0">
                <a:solidFill>
                  <a:srgbClr val="3333FF"/>
                </a:solidFill>
              </a:rPr>
              <a:t>visit(root)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    }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/>
              <a:t>}</a:t>
            </a:r>
            <a:endParaRPr lang="en-US" sz="1800" dirty="0">
              <a:solidFill>
                <a:srgbClr val="009644"/>
              </a:solidFill>
            </a:endParaRPr>
          </a:p>
        </p:txBody>
      </p:sp>
      <p:grpSp>
        <p:nvGrpSpPr>
          <p:cNvPr id="4" name="Group 39"/>
          <p:cNvGrpSpPr>
            <a:grpSpLocks/>
          </p:cNvGrpSpPr>
          <p:nvPr/>
        </p:nvGrpSpPr>
        <p:grpSpPr bwMode="auto">
          <a:xfrm>
            <a:off x="6553200" y="1371600"/>
            <a:ext cx="2093913" cy="1266825"/>
            <a:chOff x="49875" y="1047690"/>
            <a:chExt cx="2093425" cy="1267120"/>
          </a:xfrm>
        </p:grpSpPr>
        <p:grpSp>
          <p:nvGrpSpPr>
            <p:cNvPr id="5" name="Group 134"/>
            <p:cNvGrpSpPr>
              <a:grpSpLocks/>
            </p:cNvGrpSpPr>
            <p:nvPr/>
          </p:nvGrpSpPr>
          <p:grpSpPr bwMode="auto">
            <a:xfrm>
              <a:off x="592975" y="1083425"/>
              <a:ext cx="969600" cy="969600"/>
              <a:chOff x="609600" y="1083425"/>
              <a:chExt cx="969600" cy="969600"/>
            </a:xfrm>
          </p:grpSpPr>
          <p:cxnSp>
            <p:nvCxnSpPr>
              <p:cNvPr id="79" name="Straight Arrow Connector 78"/>
              <p:cNvCxnSpPr>
                <a:stCxn id="115" idx="4"/>
                <a:endCxn id="116" idx="0"/>
              </p:cNvCxnSpPr>
              <p:nvPr/>
            </p:nvCxnSpPr>
            <p:spPr bwMode="auto">
              <a:xfrm rot="16200000" flipH="1">
                <a:off x="1110773" y="1405037"/>
                <a:ext cx="250883" cy="326949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Arrow Connector 88"/>
              <p:cNvCxnSpPr>
                <a:stCxn id="115" idx="4"/>
                <a:endCxn id="117" idx="0"/>
              </p:cNvCxnSpPr>
              <p:nvPr/>
            </p:nvCxnSpPr>
            <p:spPr bwMode="auto">
              <a:xfrm rot="5400000">
                <a:off x="805250" y="1426464"/>
                <a:ext cx="250883" cy="284096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Oval 114"/>
              <p:cNvSpPr/>
              <p:nvPr/>
            </p:nvSpPr>
            <p:spPr bwMode="auto">
              <a:xfrm>
                <a:off x="893395" y="1084211"/>
                <a:ext cx="360278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ข</a:t>
                </a:r>
              </a:p>
            </p:txBody>
          </p:sp>
          <p:sp>
            <p:nvSpPr>
              <p:cNvPr id="116" name="Oval 115"/>
              <p:cNvSpPr/>
              <p:nvPr/>
            </p:nvSpPr>
            <p:spPr bwMode="auto">
              <a:xfrm>
                <a:off x="1218756" y="1693953"/>
                <a:ext cx="360279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ค</a:t>
                </a:r>
              </a:p>
            </p:txBody>
          </p:sp>
          <p:sp>
            <p:nvSpPr>
              <p:cNvPr id="117" name="Oval 116"/>
              <p:cNvSpPr/>
              <p:nvPr/>
            </p:nvSpPr>
            <p:spPr bwMode="auto">
              <a:xfrm>
                <a:off x="609298" y="1693953"/>
                <a:ext cx="360279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ก</a:t>
                </a:r>
              </a:p>
            </p:txBody>
          </p:sp>
        </p:grpSp>
        <p:grpSp>
          <p:nvGrpSpPr>
            <p:cNvPr id="6" name="Group 132"/>
            <p:cNvGrpSpPr>
              <a:grpSpLocks/>
            </p:cNvGrpSpPr>
            <p:nvPr/>
          </p:nvGrpSpPr>
          <p:grpSpPr bwMode="auto">
            <a:xfrm>
              <a:off x="881150" y="1539525"/>
              <a:ext cx="383438" cy="775285"/>
              <a:chOff x="881150" y="1539525"/>
              <a:chExt cx="383438" cy="775285"/>
            </a:xfrm>
          </p:grpSpPr>
          <p:cxnSp>
            <p:nvCxnSpPr>
              <p:cNvPr id="77" name="Straight Arrow Connector 76"/>
              <p:cNvCxnSpPr/>
              <p:nvPr/>
            </p:nvCxnSpPr>
            <p:spPr>
              <a:xfrm rot="5400000" flipH="1" flipV="1">
                <a:off x="833808" y="1773348"/>
                <a:ext cx="468422" cy="1587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Rectangle 77"/>
              <p:cNvSpPr/>
              <p:nvPr/>
            </p:nvSpPr>
            <p:spPr>
              <a:xfrm>
                <a:off x="881531" y="1914667"/>
                <a:ext cx="382499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in</a:t>
                </a:r>
                <a:endParaRPr lang="th-TH" dirty="0"/>
              </a:p>
            </p:txBody>
          </p:sp>
        </p:grpSp>
        <p:grpSp>
          <p:nvGrpSpPr>
            <p:cNvPr id="7" name="Group 131"/>
            <p:cNvGrpSpPr>
              <a:grpSpLocks/>
            </p:cNvGrpSpPr>
            <p:nvPr/>
          </p:nvGrpSpPr>
          <p:grpSpPr bwMode="auto">
            <a:xfrm>
              <a:off x="49875" y="1066800"/>
              <a:ext cx="783740" cy="400110"/>
              <a:chOff x="-250340" y="1564465"/>
              <a:chExt cx="783740" cy="400110"/>
            </a:xfrm>
          </p:grpSpPr>
          <p:cxnSp>
            <p:nvCxnSpPr>
              <p:cNvPr id="75" name="Straight Arrow Connector 74"/>
              <p:cNvCxnSpPr/>
              <p:nvPr/>
            </p:nvCxnSpPr>
            <p:spPr>
              <a:xfrm>
                <a:off x="228973" y="1751778"/>
                <a:ext cx="304729" cy="1588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Rectangle 75"/>
              <p:cNvSpPr/>
              <p:nvPr/>
            </p:nvSpPr>
            <p:spPr>
              <a:xfrm>
                <a:off x="-250340" y="1564409"/>
                <a:ext cx="534863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pre</a:t>
                </a:r>
                <a:endParaRPr lang="th-TH" dirty="0"/>
              </a:p>
            </p:txBody>
          </p:sp>
        </p:grpSp>
        <p:grpSp>
          <p:nvGrpSpPr>
            <p:cNvPr id="8" name="Group 133"/>
            <p:cNvGrpSpPr>
              <a:grpSpLocks/>
            </p:cNvGrpSpPr>
            <p:nvPr/>
          </p:nvGrpSpPr>
          <p:grpSpPr bwMode="auto">
            <a:xfrm>
              <a:off x="1259439" y="1047690"/>
              <a:ext cx="883861" cy="400110"/>
              <a:chOff x="1676400" y="1547840"/>
              <a:chExt cx="883861" cy="400110"/>
            </a:xfrm>
          </p:grpSpPr>
          <p:cxnSp>
            <p:nvCxnSpPr>
              <p:cNvPr id="73" name="Straight Arrow Connector 72"/>
              <p:cNvCxnSpPr/>
              <p:nvPr/>
            </p:nvCxnSpPr>
            <p:spPr>
              <a:xfrm rot="10800000">
                <a:off x="1676229" y="1752676"/>
                <a:ext cx="304729" cy="1587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/>
              <p:cNvSpPr/>
              <p:nvPr/>
            </p:nvSpPr>
            <p:spPr>
              <a:xfrm>
                <a:off x="1922235" y="1547840"/>
                <a:ext cx="638026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post</a:t>
                </a:r>
                <a:endParaRPr lang="th-TH" dirty="0"/>
              </a:p>
            </p:txBody>
          </p:sp>
        </p:grpSp>
      </p:grpSp>
      <p:sp>
        <p:nvSpPr>
          <p:cNvPr id="56" name="Rectangle 55"/>
          <p:cNvSpPr/>
          <p:nvPr/>
        </p:nvSpPr>
        <p:spPr>
          <a:xfrm>
            <a:off x="467544" y="692696"/>
            <a:ext cx="11785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Algorithm:</a:t>
            </a:r>
            <a:endParaRPr lang="th-TH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2"/>
          <p:cNvGrpSpPr>
            <a:grpSpLocks/>
          </p:cNvGrpSpPr>
          <p:nvPr/>
        </p:nvGrpSpPr>
        <p:grpSpPr bwMode="auto">
          <a:xfrm>
            <a:off x="955675" y="1773238"/>
            <a:ext cx="2854325" cy="2417762"/>
            <a:chOff x="1794600" y="1752600"/>
            <a:chExt cx="2853600" cy="2417400"/>
          </a:xfrm>
        </p:grpSpPr>
        <p:cxnSp>
          <p:nvCxnSpPr>
            <p:cNvPr id="26" name="Straight Connector 25"/>
            <p:cNvCxnSpPr>
              <a:stCxn id="33" idx="0"/>
              <a:endCxn id="40" idx="2"/>
            </p:cNvCxnSpPr>
            <p:nvPr/>
          </p:nvCxnSpPr>
          <p:spPr bwMode="auto">
            <a:xfrm rot="5400000" flipH="1" flipV="1">
              <a:off x="3562614" y="1424101"/>
              <a:ext cx="217455" cy="1233175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35" idx="0"/>
              <a:endCxn id="33" idx="3"/>
            </p:cNvCxnSpPr>
            <p:nvPr/>
          </p:nvCxnSpPr>
          <p:spPr bwMode="auto">
            <a:xfrm rot="5400000" flipH="1" flipV="1">
              <a:off x="2534177" y="2257380"/>
              <a:ext cx="193646" cy="593574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36" idx="0"/>
              <a:endCxn id="33" idx="5"/>
            </p:cNvCxnSpPr>
            <p:nvPr/>
          </p:nvCxnSpPr>
          <p:spPr bwMode="auto">
            <a:xfrm rot="16200000" flipV="1">
              <a:off x="3346771" y="2292296"/>
              <a:ext cx="193646" cy="523742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stCxn id="37" idx="1"/>
              <a:endCxn id="36" idx="5"/>
            </p:cNvCxnSpPr>
            <p:nvPr/>
          </p:nvCxnSpPr>
          <p:spPr bwMode="auto">
            <a:xfrm rot="16200000" flipV="1">
              <a:off x="3765759" y="3025593"/>
              <a:ext cx="317452" cy="180929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>
              <a:stCxn id="38" idx="0"/>
              <a:endCxn id="35" idx="5"/>
            </p:cNvCxnSpPr>
            <p:nvPr/>
          </p:nvCxnSpPr>
          <p:spPr bwMode="auto">
            <a:xfrm rot="16200000" flipV="1">
              <a:off x="2492117" y="2926395"/>
              <a:ext cx="247613" cy="309484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39" idx="0"/>
              <a:endCxn id="36" idx="3"/>
            </p:cNvCxnSpPr>
            <p:nvPr/>
          </p:nvCxnSpPr>
          <p:spPr bwMode="auto">
            <a:xfrm rot="5400000" flipH="1" flipV="1">
              <a:off x="3355498" y="2981944"/>
              <a:ext cx="247613" cy="198387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/>
            <p:cNvSpPr/>
            <p:nvPr/>
          </p:nvSpPr>
          <p:spPr bwMode="auto">
            <a:xfrm>
              <a:off x="2873826" y="2149416"/>
              <a:ext cx="360271" cy="36030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B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5" name="Oval 34"/>
            <p:cNvSpPr/>
            <p:nvPr/>
          </p:nvSpPr>
          <p:spPr bwMode="auto">
            <a:xfrm>
              <a:off x="2154871" y="2650990"/>
              <a:ext cx="360270" cy="36030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C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6" name="Oval 35"/>
            <p:cNvSpPr/>
            <p:nvPr/>
          </p:nvSpPr>
          <p:spPr bwMode="auto">
            <a:xfrm>
              <a:off x="3526123" y="2650990"/>
              <a:ext cx="360270" cy="36030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D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7" name="Oval 36"/>
            <p:cNvSpPr/>
            <p:nvPr/>
          </p:nvSpPr>
          <p:spPr bwMode="auto">
            <a:xfrm>
              <a:off x="3962574" y="3220817"/>
              <a:ext cx="360271" cy="360309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H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8" name="Oval 37"/>
            <p:cNvSpPr/>
            <p:nvPr/>
          </p:nvSpPr>
          <p:spPr bwMode="auto">
            <a:xfrm>
              <a:off x="2591323" y="3204945"/>
              <a:ext cx="360271" cy="360309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F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39" name="Oval 38"/>
            <p:cNvSpPr/>
            <p:nvPr/>
          </p:nvSpPr>
          <p:spPr bwMode="auto">
            <a:xfrm>
              <a:off x="3200768" y="3204945"/>
              <a:ext cx="360271" cy="360309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G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40" name="Oval 39"/>
            <p:cNvSpPr/>
            <p:nvPr/>
          </p:nvSpPr>
          <p:spPr bwMode="auto">
            <a:xfrm>
              <a:off x="4287930" y="1752600"/>
              <a:ext cx="360270" cy="36030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A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53" name="Straight Connector 52"/>
            <p:cNvCxnSpPr>
              <a:stCxn id="54" idx="1"/>
              <a:endCxn id="35" idx="3"/>
            </p:cNvCxnSpPr>
            <p:nvPr/>
          </p:nvCxnSpPr>
          <p:spPr bwMode="auto">
            <a:xfrm rot="5400000" flipH="1" flipV="1">
              <a:off x="1879494" y="2924812"/>
              <a:ext cx="295231" cy="360270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/>
            <p:cNvSpPr/>
            <p:nvPr/>
          </p:nvSpPr>
          <p:spPr bwMode="auto">
            <a:xfrm>
              <a:off x="1794600" y="3200183"/>
              <a:ext cx="360271" cy="36030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E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56" name="Oval 55"/>
            <p:cNvSpPr/>
            <p:nvPr/>
          </p:nvSpPr>
          <p:spPr bwMode="auto">
            <a:xfrm>
              <a:off x="2175503" y="3809692"/>
              <a:ext cx="360271" cy="36030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I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57" name="Straight Connector 56"/>
            <p:cNvCxnSpPr>
              <a:stCxn id="56" idx="0"/>
              <a:endCxn id="54" idx="5"/>
            </p:cNvCxnSpPr>
            <p:nvPr/>
          </p:nvCxnSpPr>
          <p:spPr bwMode="auto">
            <a:xfrm rot="16200000" flipV="1">
              <a:off x="2077881" y="3532728"/>
              <a:ext cx="301580" cy="252349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63" idx="0"/>
              <a:endCxn id="37" idx="5"/>
            </p:cNvCxnSpPr>
            <p:nvPr/>
          </p:nvCxnSpPr>
          <p:spPr bwMode="auto">
            <a:xfrm rot="16200000" flipV="1">
              <a:off x="4218083" y="3581134"/>
              <a:ext cx="280946" cy="176168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64" idx="0"/>
              <a:endCxn id="37" idx="3"/>
            </p:cNvCxnSpPr>
            <p:nvPr/>
          </p:nvCxnSpPr>
          <p:spPr bwMode="auto">
            <a:xfrm rot="5400000" flipH="1" flipV="1">
              <a:off x="3795915" y="3590657"/>
              <a:ext cx="280946" cy="157123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/>
            <p:cNvSpPr/>
            <p:nvPr/>
          </p:nvSpPr>
          <p:spPr bwMode="auto">
            <a:xfrm>
              <a:off x="4267297" y="3809692"/>
              <a:ext cx="360271" cy="36030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L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64" name="Oval 63"/>
            <p:cNvSpPr/>
            <p:nvPr/>
          </p:nvSpPr>
          <p:spPr bwMode="auto">
            <a:xfrm>
              <a:off x="3678484" y="3809692"/>
              <a:ext cx="360270" cy="36030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K</a:t>
              </a:r>
              <a:endParaRPr lang="th-TH" sz="1200" b="1" dirty="0">
                <a:latin typeface="Arial Narrow" pitchFamily="34" charset="0"/>
              </a:endParaRPr>
            </a:p>
          </p:txBody>
        </p:sp>
        <p:sp>
          <p:nvSpPr>
            <p:cNvPr id="69" name="Oval 68"/>
            <p:cNvSpPr/>
            <p:nvPr/>
          </p:nvSpPr>
          <p:spPr bwMode="auto">
            <a:xfrm>
              <a:off x="2916678" y="3808104"/>
              <a:ext cx="360270" cy="358721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400" b="1" dirty="0">
                  <a:latin typeface="Arial Narrow" pitchFamily="34" charset="0"/>
                  <a:cs typeface="Arial" pitchFamily="34" charset="0"/>
                </a:rPr>
                <a:t>J</a:t>
              </a:r>
              <a:endParaRPr lang="th-TH" sz="1200" b="1" dirty="0">
                <a:latin typeface="Arial Narrow" pitchFamily="34" charset="0"/>
              </a:endParaRPr>
            </a:p>
          </p:txBody>
        </p:sp>
        <p:cxnSp>
          <p:nvCxnSpPr>
            <p:cNvPr id="70" name="Straight Connector 69"/>
            <p:cNvCxnSpPr>
              <a:stCxn id="69" idx="0"/>
              <a:endCxn id="38" idx="5"/>
            </p:cNvCxnSpPr>
            <p:nvPr/>
          </p:nvCxnSpPr>
          <p:spPr bwMode="auto">
            <a:xfrm rot="16200000" flipV="1">
              <a:off x="2849211" y="3561295"/>
              <a:ext cx="295231" cy="198387"/>
            </a:xfrm>
            <a:prstGeom prst="line">
              <a:avLst/>
            </a:prstGeom>
            <a:ln>
              <a:solidFill>
                <a:srgbClr val="009E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Title 7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Test Your Self</a:t>
            </a:r>
            <a:endParaRPr lang="th-TH" dirty="0"/>
          </a:p>
        </p:txBody>
      </p:sp>
      <p:sp>
        <p:nvSpPr>
          <p:cNvPr id="75" name="TextBox 74"/>
          <p:cNvSpPr txBox="1"/>
          <p:nvPr/>
        </p:nvSpPr>
        <p:spPr>
          <a:xfrm>
            <a:off x="1371600" y="4552950"/>
            <a:ext cx="2339975" cy="4000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2000" dirty="0"/>
              <a:t>E I C F J B G D K H L A</a:t>
            </a:r>
            <a:endParaRPr lang="th-TH" sz="2000" dirty="0"/>
          </a:p>
        </p:txBody>
      </p:sp>
      <p:sp>
        <p:nvSpPr>
          <p:cNvPr id="76" name="Rectangle 75"/>
          <p:cNvSpPr/>
          <p:nvPr/>
        </p:nvSpPr>
        <p:spPr>
          <a:xfrm>
            <a:off x="76200" y="4552950"/>
            <a:ext cx="990600" cy="4000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rgbClr val="0000FF"/>
                </a:solidFill>
              </a:rPr>
              <a:t>Inorder</a:t>
            </a:r>
            <a:endParaRPr lang="th-TH" sz="2000" dirty="0"/>
          </a:p>
        </p:txBody>
      </p:sp>
      <p:sp>
        <p:nvSpPr>
          <p:cNvPr id="77" name="TextBox 76"/>
          <p:cNvSpPr txBox="1"/>
          <p:nvPr/>
        </p:nvSpPr>
        <p:spPr>
          <a:xfrm>
            <a:off x="1371600" y="5619750"/>
            <a:ext cx="2339975" cy="400050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2000" dirty="0"/>
              <a:t>I E J F C G K L H D B A</a:t>
            </a:r>
            <a:endParaRPr lang="th-TH" sz="2000" dirty="0"/>
          </a:p>
        </p:txBody>
      </p:sp>
      <p:sp>
        <p:nvSpPr>
          <p:cNvPr id="78" name="Rectangle 77"/>
          <p:cNvSpPr/>
          <p:nvPr/>
        </p:nvSpPr>
        <p:spPr>
          <a:xfrm>
            <a:off x="76200" y="5619750"/>
            <a:ext cx="1219200" cy="400050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rgbClr val="0000FF"/>
                </a:solidFill>
              </a:rPr>
              <a:t>Postorder</a:t>
            </a:r>
            <a:endParaRPr lang="th-TH" sz="2000" dirty="0"/>
          </a:p>
        </p:txBody>
      </p:sp>
      <p:sp>
        <p:nvSpPr>
          <p:cNvPr id="79" name="Rectangle 78"/>
          <p:cNvSpPr/>
          <p:nvPr/>
        </p:nvSpPr>
        <p:spPr>
          <a:xfrm>
            <a:off x="76200" y="5086350"/>
            <a:ext cx="1219200" cy="400050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rgbClr val="0000FF"/>
                </a:solidFill>
              </a:rPr>
              <a:t>Preorder</a:t>
            </a:r>
            <a:endParaRPr lang="th-TH" sz="2000" dirty="0"/>
          </a:p>
        </p:txBody>
      </p:sp>
      <p:sp>
        <p:nvSpPr>
          <p:cNvPr id="80" name="TextBox 79"/>
          <p:cNvSpPr txBox="1"/>
          <p:nvPr/>
        </p:nvSpPr>
        <p:spPr>
          <a:xfrm>
            <a:off x="1371600" y="5083175"/>
            <a:ext cx="2339975" cy="400050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2000" dirty="0"/>
              <a:t>A B C E I F J D G H K L</a:t>
            </a:r>
            <a:endParaRPr lang="th-TH" sz="2000" dirty="0"/>
          </a:p>
        </p:txBody>
      </p:sp>
      <p:sp>
        <p:nvSpPr>
          <p:cNvPr id="82" name="Rectangle 81"/>
          <p:cNvSpPr/>
          <p:nvPr/>
        </p:nvSpPr>
        <p:spPr>
          <a:xfrm>
            <a:off x="7010400" y="1154113"/>
            <a:ext cx="1892300" cy="12001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lvl="3" indent="-457200">
              <a:defRPr/>
            </a:pPr>
            <a:r>
              <a:rPr lang="en-US" sz="1800" dirty="0">
                <a:solidFill>
                  <a:srgbClr val="0000FF"/>
                </a:solidFill>
              </a:rPr>
              <a:t>Inorder</a:t>
            </a:r>
            <a:r>
              <a:rPr lang="en-US" sz="1800" dirty="0">
                <a:solidFill>
                  <a:schemeClr val="tx1"/>
                </a:solidFill>
              </a:rPr>
              <a:t> : L</a:t>
            </a:r>
            <a:r>
              <a:rPr lang="en-US" sz="1800" dirty="0">
                <a:solidFill>
                  <a:srgbClr val="3333FF"/>
                </a:solidFill>
              </a:rPr>
              <a:t>root</a:t>
            </a:r>
            <a:r>
              <a:rPr lang="en-US" sz="1800" dirty="0">
                <a:solidFill>
                  <a:schemeClr val="tx1"/>
                </a:solidFill>
              </a:rPr>
              <a:t>R</a:t>
            </a:r>
            <a:endParaRPr lang="en-US" sz="1800" dirty="0"/>
          </a:p>
          <a:p>
            <a:pPr marL="457200" lvl="3" indent="-457200">
              <a:buFont typeface="+mj-lt"/>
              <a:buAutoNum type="arabicPeriod"/>
              <a:defRPr/>
            </a:pPr>
            <a:r>
              <a:rPr lang="en-US" sz="1800" dirty="0"/>
              <a:t>inOrder(L) </a:t>
            </a:r>
          </a:p>
          <a:p>
            <a:pPr marL="457200" lvl="3" indent="-457200">
              <a:buFont typeface="+mj-lt"/>
              <a:buAutoNum type="arabicPeriod"/>
              <a:defRPr/>
            </a:pPr>
            <a:r>
              <a:rPr lang="en-US" sz="1800" dirty="0">
                <a:solidFill>
                  <a:srgbClr val="0000FF"/>
                </a:solidFill>
              </a:rPr>
              <a:t>visit_root</a:t>
            </a:r>
            <a:endParaRPr lang="en-US" sz="1800" dirty="0"/>
          </a:p>
          <a:p>
            <a:pPr marL="457200" lvl="3" indent="-457200">
              <a:buFont typeface="+mj-lt"/>
              <a:buAutoNum type="arabicPeriod"/>
              <a:defRPr/>
            </a:pPr>
            <a:r>
              <a:rPr lang="en-US" sz="1800" dirty="0"/>
              <a:t>inOrder(R)</a:t>
            </a:r>
            <a:endParaRPr lang="th-TH" sz="1800" dirty="0"/>
          </a:p>
        </p:txBody>
      </p:sp>
      <p:sp>
        <p:nvSpPr>
          <p:cNvPr id="83" name="Rectangle 82"/>
          <p:cNvSpPr/>
          <p:nvPr/>
        </p:nvSpPr>
        <p:spPr>
          <a:xfrm>
            <a:off x="7010400" y="2525713"/>
            <a:ext cx="1905000" cy="369887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lvl="3" indent="-457200">
              <a:defRPr/>
            </a:pPr>
            <a:r>
              <a:rPr lang="en-US" sz="1800" dirty="0">
                <a:solidFill>
                  <a:srgbClr val="0000FF"/>
                </a:solidFill>
              </a:rPr>
              <a:t>Postorder </a:t>
            </a:r>
            <a:r>
              <a:rPr lang="en-US" sz="1800" dirty="0">
                <a:solidFill>
                  <a:schemeClr val="tx1"/>
                </a:solidFill>
              </a:rPr>
              <a:t>: LR</a:t>
            </a:r>
            <a:r>
              <a:rPr lang="en-US" sz="1800" dirty="0">
                <a:solidFill>
                  <a:srgbClr val="3333FF"/>
                </a:solidFill>
              </a:rPr>
              <a:t>root</a:t>
            </a:r>
            <a:endParaRPr lang="th-TH" sz="1800" dirty="0">
              <a:solidFill>
                <a:srgbClr val="3333FF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7010400" y="3059113"/>
            <a:ext cx="1892300" cy="369887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lvl="3" indent="-457200">
              <a:defRPr/>
            </a:pPr>
            <a:r>
              <a:rPr lang="en-US" sz="1800" dirty="0">
                <a:solidFill>
                  <a:srgbClr val="0000FF"/>
                </a:solidFill>
              </a:rPr>
              <a:t>Preorder</a:t>
            </a:r>
            <a:r>
              <a:rPr lang="en-US" sz="1800" dirty="0">
                <a:solidFill>
                  <a:schemeClr val="tx1"/>
                </a:solidFill>
              </a:rPr>
              <a:t> : </a:t>
            </a:r>
            <a:r>
              <a:rPr lang="en-US" sz="1800" dirty="0">
                <a:solidFill>
                  <a:srgbClr val="3333FF"/>
                </a:solidFill>
              </a:rPr>
              <a:t>root</a:t>
            </a:r>
            <a:r>
              <a:rPr lang="en-US" sz="1800" dirty="0">
                <a:solidFill>
                  <a:schemeClr val="tx1"/>
                </a:solidFill>
              </a:rPr>
              <a:t>LR</a:t>
            </a:r>
            <a:endParaRPr lang="th-TH" sz="1800" dirty="0"/>
          </a:p>
        </p:txBody>
      </p:sp>
      <p:grpSp>
        <p:nvGrpSpPr>
          <p:cNvPr id="3" name="Group 96"/>
          <p:cNvGrpSpPr>
            <a:grpSpLocks/>
          </p:cNvGrpSpPr>
          <p:nvPr/>
        </p:nvGrpSpPr>
        <p:grpSpPr bwMode="auto">
          <a:xfrm>
            <a:off x="4384675" y="1604963"/>
            <a:ext cx="2092325" cy="2586037"/>
            <a:chOff x="5659800" y="1809690"/>
            <a:chExt cx="2091600" cy="2586425"/>
          </a:xfrm>
        </p:grpSpPr>
        <p:sp>
          <p:nvSpPr>
            <p:cNvPr id="42" name="Text Box 23"/>
            <p:cNvSpPr txBox="1">
              <a:spLocks noChangeArrowheads="1"/>
            </p:cNvSpPr>
            <p:nvPr/>
          </p:nvSpPr>
          <p:spPr bwMode="auto">
            <a:xfrm>
              <a:off x="5715344" y="1809690"/>
              <a:ext cx="380868" cy="40011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grpSp>
          <p:nvGrpSpPr>
            <p:cNvPr id="4" name="Group 65"/>
            <p:cNvGrpSpPr>
              <a:grpSpLocks/>
            </p:cNvGrpSpPr>
            <p:nvPr/>
          </p:nvGrpSpPr>
          <p:grpSpPr bwMode="auto">
            <a:xfrm>
              <a:off x="5659800" y="1828740"/>
              <a:ext cx="2091600" cy="2567375"/>
              <a:chOff x="5659800" y="1828740"/>
              <a:chExt cx="2091600" cy="2567375"/>
            </a:xfrm>
          </p:grpSpPr>
          <p:cxnSp>
            <p:nvCxnSpPr>
              <p:cNvPr id="44" name="Straight Arrow Connector 43"/>
              <p:cNvCxnSpPr>
                <a:stCxn id="60" idx="4"/>
                <a:endCxn id="81" idx="0"/>
              </p:cNvCxnSpPr>
              <p:nvPr/>
            </p:nvCxnSpPr>
            <p:spPr>
              <a:xfrm rot="5400000">
                <a:off x="6304871" y="2007477"/>
                <a:ext cx="93677" cy="457042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/>
              <p:cNvCxnSpPr>
                <a:stCxn id="42" idx="3"/>
              </p:cNvCxnSpPr>
              <p:nvPr/>
            </p:nvCxnSpPr>
            <p:spPr>
              <a:xfrm>
                <a:off x="6096212" y="2009745"/>
                <a:ext cx="304694" cy="47632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>
                <a:stCxn id="73" idx="4"/>
                <a:endCxn id="68" idx="0"/>
              </p:cNvCxnSpPr>
              <p:nvPr/>
            </p:nvCxnSpPr>
            <p:spPr>
              <a:xfrm rot="5400000">
                <a:off x="6980894" y="3161738"/>
                <a:ext cx="168300" cy="360238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/>
              <p:cNvCxnSpPr>
                <a:stCxn id="66" idx="4"/>
                <a:endCxn id="67" idx="0"/>
              </p:cNvCxnSpPr>
              <p:nvPr/>
            </p:nvCxnSpPr>
            <p:spPr>
              <a:xfrm rot="5400000">
                <a:off x="5902545" y="3778547"/>
                <a:ext cx="233398" cy="249152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>
                <a:stCxn id="73" idx="4"/>
                <a:endCxn id="65" idx="0"/>
              </p:cNvCxnSpPr>
              <p:nvPr/>
            </p:nvCxnSpPr>
            <p:spPr>
              <a:xfrm rot="16200000" flipH="1">
                <a:off x="7324469" y="3178402"/>
                <a:ext cx="168300" cy="326912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>
                <a:stCxn id="68" idx="4"/>
                <a:endCxn id="71" idx="0"/>
              </p:cNvCxnSpPr>
              <p:nvPr/>
            </p:nvCxnSpPr>
            <p:spPr>
              <a:xfrm rot="16200000" flipH="1">
                <a:off x="6885657" y="3785692"/>
                <a:ext cx="249275" cy="250738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/>
              <p:cNvCxnSpPr>
                <a:stCxn id="85" idx="4"/>
                <a:endCxn id="66" idx="0"/>
              </p:cNvCxnSpPr>
              <p:nvPr/>
            </p:nvCxnSpPr>
            <p:spPr>
              <a:xfrm rot="5400000">
                <a:off x="6210429" y="3186335"/>
                <a:ext cx="173064" cy="306281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>
                <a:stCxn id="60" idx="4"/>
                <a:endCxn id="72" idx="0"/>
              </p:cNvCxnSpPr>
              <p:nvPr/>
            </p:nvCxnSpPr>
            <p:spPr>
              <a:xfrm rot="16200000" flipH="1">
                <a:off x="6734935" y="2034455"/>
                <a:ext cx="93677" cy="40308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>
                <a:stCxn id="72" idx="4"/>
                <a:endCxn id="73" idx="0"/>
              </p:cNvCxnSpPr>
              <p:nvPr/>
            </p:nvCxnSpPr>
            <p:spPr>
              <a:xfrm rot="16200000" flipH="1">
                <a:off x="6987221" y="2639348"/>
                <a:ext cx="254038" cy="261847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/>
              <p:cNvCxnSpPr>
                <a:stCxn id="81" idx="4"/>
                <a:endCxn id="85" idx="0"/>
              </p:cNvCxnSpPr>
              <p:nvPr/>
            </p:nvCxnSpPr>
            <p:spPr>
              <a:xfrm rot="16200000" flipH="1">
                <a:off x="6162008" y="2604433"/>
                <a:ext cx="249275" cy="326912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Arrow Connector 57"/>
              <p:cNvCxnSpPr>
                <a:stCxn id="81" idx="4"/>
                <a:endCxn id="86" idx="0"/>
              </p:cNvCxnSpPr>
              <p:nvPr/>
            </p:nvCxnSpPr>
            <p:spPr>
              <a:xfrm rot="5400000">
                <a:off x="5856520" y="2625858"/>
                <a:ext cx="249275" cy="284064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53"/>
              <p:cNvGrpSpPr>
                <a:grpSpLocks/>
              </p:cNvGrpSpPr>
              <p:nvPr/>
            </p:nvGrpSpPr>
            <p:grpSpPr bwMode="auto">
              <a:xfrm>
                <a:off x="5659800" y="1828740"/>
                <a:ext cx="2091600" cy="2567375"/>
                <a:chOff x="5659800" y="1828740"/>
                <a:chExt cx="2091600" cy="2567375"/>
              </a:xfrm>
            </p:grpSpPr>
            <p:sp>
              <p:nvSpPr>
                <p:cNvPr id="60" name="Oval 59"/>
                <p:cNvSpPr/>
                <p:nvPr/>
              </p:nvSpPr>
              <p:spPr>
                <a:xfrm>
                  <a:off x="6400906" y="1828743"/>
                  <a:ext cx="360237" cy="360416"/>
                </a:xfrm>
                <a:prstGeom prst="ellipse">
                  <a:avLst/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14</a:t>
                  </a:r>
                  <a:endParaRPr lang="th-TH" sz="1800" b="1" dirty="0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7391163" y="3426008"/>
                  <a:ext cx="360237" cy="360416"/>
                </a:xfrm>
                <a:prstGeom prst="ellipse">
                  <a:avLst/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20</a:t>
                  </a:r>
                  <a:endParaRPr lang="th-TH" sz="1800" b="1" dirty="0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5964494" y="3426008"/>
                  <a:ext cx="360238" cy="360416"/>
                </a:xfrm>
                <a:prstGeom prst="ellipse">
                  <a:avLst/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7</a:t>
                  </a:r>
                  <a:endParaRPr lang="th-TH" sz="1800" b="1" dirty="0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5715344" y="4019822"/>
                  <a:ext cx="360237" cy="360416"/>
                </a:xfrm>
                <a:prstGeom prst="ellipse">
                  <a:avLst/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5</a:t>
                  </a:r>
                  <a:endParaRPr lang="th-TH" sz="1800" b="1" dirty="0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6705600" y="3426008"/>
                  <a:ext cx="360237" cy="360416"/>
                </a:xfrm>
                <a:prstGeom prst="ellipse">
                  <a:avLst/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16</a:t>
                  </a:r>
                  <a:endParaRPr lang="th-TH" sz="1800" b="1" dirty="0"/>
                </a:p>
              </p:txBody>
            </p:sp>
            <p:sp>
              <p:nvSpPr>
                <p:cNvPr id="71" name="Oval 70"/>
                <p:cNvSpPr/>
                <p:nvPr/>
              </p:nvSpPr>
              <p:spPr>
                <a:xfrm>
                  <a:off x="6954751" y="4035699"/>
                  <a:ext cx="360238" cy="360416"/>
                </a:xfrm>
                <a:prstGeom prst="ellipse">
                  <a:avLst/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16</a:t>
                  </a:r>
                  <a:endParaRPr lang="th-TH" sz="1800" b="1" dirty="0"/>
                </a:p>
              </p:txBody>
            </p:sp>
            <p:sp>
              <p:nvSpPr>
                <p:cNvPr id="72" name="Oval 71"/>
                <p:cNvSpPr/>
                <p:nvPr/>
              </p:nvSpPr>
              <p:spPr>
                <a:xfrm>
                  <a:off x="6802404" y="2282836"/>
                  <a:ext cx="360238" cy="360416"/>
                </a:xfrm>
                <a:prstGeom prst="ellipse">
                  <a:avLst/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15</a:t>
                  </a:r>
                  <a:endParaRPr lang="th-TH" sz="1800" b="1" dirty="0"/>
                </a:p>
              </p:txBody>
            </p:sp>
            <p:sp>
              <p:nvSpPr>
                <p:cNvPr id="73" name="Oval 72"/>
                <p:cNvSpPr/>
                <p:nvPr/>
              </p:nvSpPr>
              <p:spPr>
                <a:xfrm>
                  <a:off x="7065838" y="2897290"/>
                  <a:ext cx="360238" cy="360417"/>
                </a:xfrm>
                <a:prstGeom prst="ellipse">
                  <a:avLst/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18</a:t>
                  </a:r>
                  <a:endParaRPr lang="th-TH" sz="1800" b="1" dirty="0"/>
                </a:p>
              </p:txBody>
            </p:sp>
            <p:sp>
              <p:nvSpPr>
                <p:cNvPr id="81" name="Oval 80"/>
                <p:cNvSpPr/>
                <p:nvPr/>
              </p:nvSpPr>
              <p:spPr>
                <a:xfrm>
                  <a:off x="5943865" y="2282836"/>
                  <a:ext cx="360237" cy="360416"/>
                </a:xfrm>
                <a:prstGeom prst="ellipse">
                  <a:avLst/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4</a:t>
                  </a:r>
                  <a:endParaRPr lang="th-TH" sz="1800" b="1" dirty="0"/>
                </a:p>
              </p:txBody>
            </p:sp>
            <p:sp>
              <p:nvSpPr>
                <p:cNvPr id="85" name="Oval 84"/>
                <p:cNvSpPr/>
                <p:nvPr/>
              </p:nvSpPr>
              <p:spPr>
                <a:xfrm>
                  <a:off x="6269189" y="2892528"/>
                  <a:ext cx="360238" cy="360416"/>
                </a:xfrm>
                <a:prstGeom prst="ellipse">
                  <a:avLst/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9</a:t>
                  </a:r>
                  <a:endParaRPr lang="th-TH" sz="1800" b="1" dirty="0"/>
                </a:p>
              </p:txBody>
            </p:sp>
            <p:sp>
              <p:nvSpPr>
                <p:cNvPr id="86" name="Oval 85"/>
                <p:cNvSpPr/>
                <p:nvPr/>
              </p:nvSpPr>
              <p:spPr>
                <a:xfrm>
                  <a:off x="5659800" y="2892528"/>
                  <a:ext cx="360238" cy="360416"/>
                </a:xfrm>
                <a:prstGeom prst="ellipse">
                  <a:avLst/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3</a:t>
                  </a:r>
                  <a:endParaRPr lang="th-TH" sz="1800" b="1" dirty="0"/>
                </a:p>
              </p:txBody>
            </p:sp>
          </p:grpSp>
        </p:grpSp>
      </p:grpSp>
      <p:sp>
        <p:nvSpPr>
          <p:cNvPr id="111" name="Text Box 23"/>
          <p:cNvSpPr txBox="1">
            <a:spLocks noChangeArrowheads="1"/>
          </p:cNvSpPr>
          <p:nvPr/>
        </p:nvSpPr>
        <p:spPr bwMode="auto">
          <a:xfrm>
            <a:off x="4495800" y="990600"/>
            <a:ext cx="1752600" cy="338138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Binary Search Tree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3829050" y="4552950"/>
            <a:ext cx="2952750" cy="40005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2000" dirty="0"/>
              <a:t>3 4 5 7 9 14 15 16 16 18 20</a:t>
            </a:r>
            <a:endParaRPr lang="th-TH" sz="2000" dirty="0"/>
          </a:p>
        </p:txBody>
      </p:sp>
      <p:sp>
        <p:nvSpPr>
          <p:cNvPr id="113" name="TextBox 112"/>
          <p:cNvSpPr txBox="1"/>
          <p:nvPr/>
        </p:nvSpPr>
        <p:spPr>
          <a:xfrm>
            <a:off x="6858000" y="4552950"/>
            <a:ext cx="2160588" cy="40005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en-US" sz="2000" dirty="0"/>
              <a:t>Asscending Order !</a:t>
            </a:r>
            <a:endParaRPr lang="th-TH" sz="2000" dirty="0"/>
          </a:p>
        </p:txBody>
      </p:sp>
      <p:sp>
        <p:nvSpPr>
          <p:cNvPr id="115" name="TextBox 114"/>
          <p:cNvSpPr txBox="1"/>
          <p:nvPr/>
        </p:nvSpPr>
        <p:spPr>
          <a:xfrm>
            <a:off x="3856038" y="5619750"/>
            <a:ext cx="2952750" cy="400050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2000" dirty="0"/>
              <a:t>3 5 7 9 4 16 16 20 18 15 14</a:t>
            </a:r>
            <a:endParaRPr lang="th-TH" sz="2000" dirty="0"/>
          </a:p>
        </p:txBody>
      </p:sp>
      <p:sp>
        <p:nvSpPr>
          <p:cNvPr id="116" name="TextBox 115"/>
          <p:cNvSpPr txBox="1"/>
          <p:nvPr/>
        </p:nvSpPr>
        <p:spPr>
          <a:xfrm>
            <a:off x="3810000" y="5078413"/>
            <a:ext cx="2952750" cy="400050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2000" dirty="0"/>
              <a:t>14 4 3 9 7 5 15 18 16 16 20</a:t>
            </a:r>
            <a:endParaRPr lang="th-TH" sz="2000" dirty="0"/>
          </a:p>
        </p:txBody>
      </p:sp>
      <p:grpSp>
        <p:nvGrpSpPr>
          <p:cNvPr id="6" name="Group 135"/>
          <p:cNvGrpSpPr>
            <a:grpSpLocks/>
          </p:cNvGrpSpPr>
          <p:nvPr/>
        </p:nvGrpSpPr>
        <p:grpSpPr bwMode="auto">
          <a:xfrm>
            <a:off x="192088" y="914400"/>
            <a:ext cx="2093912" cy="1266825"/>
            <a:chOff x="49875" y="1047690"/>
            <a:chExt cx="2093425" cy="1267120"/>
          </a:xfrm>
        </p:grpSpPr>
        <p:grpSp>
          <p:nvGrpSpPr>
            <p:cNvPr id="7" name="Group 134"/>
            <p:cNvGrpSpPr>
              <a:grpSpLocks/>
            </p:cNvGrpSpPr>
            <p:nvPr/>
          </p:nvGrpSpPr>
          <p:grpSpPr bwMode="auto">
            <a:xfrm>
              <a:off x="592975" y="1083425"/>
              <a:ext cx="969600" cy="969600"/>
              <a:chOff x="609600" y="1083425"/>
              <a:chExt cx="969600" cy="969600"/>
            </a:xfrm>
          </p:grpSpPr>
          <p:cxnSp>
            <p:nvCxnSpPr>
              <p:cNvPr id="117" name="Straight Arrow Connector 116"/>
              <p:cNvCxnSpPr>
                <a:stCxn id="119" idx="4"/>
                <a:endCxn id="120" idx="0"/>
              </p:cNvCxnSpPr>
              <p:nvPr/>
            </p:nvCxnSpPr>
            <p:spPr bwMode="auto">
              <a:xfrm rot="16200000" flipH="1">
                <a:off x="1110774" y="1405037"/>
                <a:ext cx="250883" cy="326949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Arrow Connector 117"/>
              <p:cNvCxnSpPr>
                <a:stCxn id="119" idx="4"/>
                <a:endCxn id="121" idx="0"/>
              </p:cNvCxnSpPr>
              <p:nvPr/>
            </p:nvCxnSpPr>
            <p:spPr bwMode="auto">
              <a:xfrm rot="5400000">
                <a:off x="805251" y="1426463"/>
                <a:ext cx="250883" cy="284097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Oval 118"/>
              <p:cNvSpPr/>
              <p:nvPr/>
            </p:nvSpPr>
            <p:spPr bwMode="auto">
              <a:xfrm>
                <a:off x="893395" y="1084211"/>
                <a:ext cx="360279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ข</a:t>
                </a:r>
              </a:p>
            </p:txBody>
          </p:sp>
          <p:sp>
            <p:nvSpPr>
              <p:cNvPr id="120" name="Oval 119"/>
              <p:cNvSpPr/>
              <p:nvPr/>
            </p:nvSpPr>
            <p:spPr bwMode="auto">
              <a:xfrm>
                <a:off x="1218757" y="1693953"/>
                <a:ext cx="360278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ค</a:t>
                </a:r>
              </a:p>
            </p:txBody>
          </p:sp>
          <p:sp>
            <p:nvSpPr>
              <p:cNvPr id="121" name="Oval 120"/>
              <p:cNvSpPr/>
              <p:nvPr/>
            </p:nvSpPr>
            <p:spPr bwMode="auto">
              <a:xfrm>
                <a:off x="609299" y="1693953"/>
                <a:ext cx="360278" cy="358859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0" rIns="0" bIns="72000" anchor="ctr"/>
              <a:lstStyle/>
              <a:p>
                <a:pPr algn="ctr">
                  <a:defRPr/>
                </a:pPr>
                <a:r>
                  <a:rPr lang="th-TH" sz="1800" b="1" dirty="0">
                    <a:latin typeface="Tahoma" pitchFamily="34" charset="0"/>
                    <a:cs typeface="Tahoma" pitchFamily="34" charset="0"/>
                  </a:rPr>
                  <a:t>ก</a:t>
                </a:r>
              </a:p>
            </p:txBody>
          </p:sp>
        </p:grpSp>
        <p:grpSp>
          <p:nvGrpSpPr>
            <p:cNvPr id="8" name="Group 132"/>
            <p:cNvGrpSpPr>
              <a:grpSpLocks/>
            </p:cNvGrpSpPr>
            <p:nvPr/>
          </p:nvGrpSpPr>
          <p:grpSpPr bwMode="auto">
            <a:xfrm>
              <a:off x="881150" y="1539525"/>
              <a:ext cx="383438" cy="775285"/>
              <a:chOff x="881150" y="1539525"/>
              <a:chExt cx="383438" cy="775285"/>
            </a:xfrm>
          </p:grpSpPr>
          <p:cxnSp>
            <p:nvCxnSpPr>
              <p:cNvPr id="126" name="Straight Arrow Connector 125"/>
              <p:cNvCxnSpPr/>
              <p:nvPr/>
            </p:nvCxnSpPr>
            <p:spPr>
              <a:xfrm rot="5400000" flipH="1" flipV="1">
                <a:off x="833808" y="1773348"/>
                <a:ext cx="468422" cy="1588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9" name="Rectangle 128"/>
              <p:cNvSpPr/>
              <p:nvPr/>
            </p:nvSpPr>
            <p:spPr>
              <a:xfrm>
                <a:off x="881532" y="1914667"/>
                <a:ext cx="382498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in</a:t>
                </a:r>
                <a:endParaRPr lang="th-TH" dirty="0"/>
              </a:p>
            </p:txBody>
          </p:sp>
        </p:grpSp>
        <p:grpSp>
          <p:nvGrpSpPr>
            <p:cNvPr id="9" name="Group 131"/>
            <p:cNvGrpSpPr>
              <a:grpSpLocks/>
            </p:cNvGrpSpPr>
            <p:nvPr/>
          </p:nvGrpSpPr>
          <p:grpSpPr bwMode="auto">
            <a:xfrm>
              <a:off x="49875" y="1066800"/>
              <a:ext cx="783740" cy="400110"/>
              <a:chOff x="-250340" y="1564465"/>
              <a:chExt cx="783740" cy="400110"/>
            </a:xfrm>
          </p:grpSpPr>
          <p:cxnSp>
            <p:nvCxnSpPr>
              <p:cNvPr id="124" name="Straight Arrow Connector 123"/>
              <p:cNvCxnSpPr/>
              <p:nvPr/>
            </p:nvCxnSpPr>
            <p:spPr>
              <a:xfrm>
                <a:off x="228974" y="1751778"/>
                <a:ext cx="304729" cy="1588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Rectangle 129"/>
              <p:cNvSpPr/>
              <p:nvPr/>
            </p:nvSpPr>
            <p:spPr>
              <a:xfrm>
                <a:off x="-250340" y="1564409"/>
                <a:ext cx="534863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pre</a:t>
                </a:r>
                <a:endParaRPr lang="th-TH" dirty="0"/>
              </a:p>
            </p:txBody>
          </p:sp>
        </p:grpSp>
        <p:grpSp>
          <p:nvGrpSpPr>
            <p:cNvPr id="10" name="Group 133"/>
            <p:cNvGrpSpPr>
              <a:grpSpLocks/>
            </p:cNvGrpSpPr>
            <p:nvPr/>
          </p:nvGrpSpPr>
          <p:grpSpPr bwMode="auto">
            <a:xfrm>
              <a:off x="1259439" y="1047690"/>
              <a:ext cx="883861" cy="400110"/>
              <a:chOff x="1676400" y="1547840"/>
              <a:chExt cx="883861" cy="400110"/>
            </a:xfrm>
          </p:grpSpPr>
          <p:cxnSp>
            <p:nvCxnSpPr>
              <p:cNvPr id="128" name="Straight Arrow Connector 127"/>
              <p:cNvCxnSpPr/>
              <p:nvPr/>
            </p:nvCxnSpPr>
            <p:spPr>
              <a:xfrm rot="10800000">
                <a:off x="1676230" y="1752676"/>
                <a:ext cx="304729" cy="1587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Rectangle 130"/>
              <p:cNvSpPr/>
              <p:nvPr/>
            </p:nvSpPr>
            <p:spPr>
              <a:xfrm>
                <a:off x="1922235" y="1547840"/>
                <a:ext cx="638026" cy="400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sz="2000" dirty="0">
                    <a:solidFill>
                      <a:srgbClr val="0000FF"/>
                    </a:solidFill>
                    <a:latin typeface="Calibri"/>
                    <a:cs typeface="+mn-cs"/>
                  </a:rPr>
                  <a:t>post</a:t>
                </a:r>
                <a:endParaRPr lang="th-TH" dirty="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7" grpId="0" animBg="1"/>
      <p:bldP spid="80" grpId="0" animBg="1"/>
      <p:bldP spid="111" grpId="0" animBg="1"/>
      <p:bldP spid="112" grpId="0" animBg="1"/>
      <p:bldP spid="113" grpId="0" animBg="1"/>
      <p:bldP spid="115" grpId="0" animBg="1"/>
      <p:bldP spid="11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Tree</a:t>
            </a:r>
            <a:endParaRPr lang="th-TH" dirty="0"/>
          </a:p>
        </p:txBody>
      </p:sp>
      <p:sp>
        <p:nvSpPr>
          <p:cNvPr id="8196" name="Content Placeholder 4"/>
          <p:cNvSpPr>
            <a:spLocks noGrp="1"/>
          </p:cNvSpPr>
          <p:nvPr>
            <p:ph idx="4294967295"/>
          </p:nvPr>
        </p:nvSpPr>
        <p:spPr>
          <a:xfrm>
            <a:off x="0" y="1295400"/>
            <a:ext cx="5181600" cy="2743200"/>
          </a:xfrm>
        </p:spPr>
        <p:txBody>
          <a:bodyPr/>
          <a:lstStyle/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Tree Definitions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Binary Tree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Traversals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solidFill>
                  <a:srgbClr val="00B050"/>
                </a:solidFill>
                <a:latin typeface="Comic Sans MS" pitchFamily="66" charset="0"/>
                <a:cs typeface="Cordia New" pitchFamily="34" charset="-34"/>
              </a:rPr>
              <a:t>Binary Search Tree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Representations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Application : Expression Tree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 bwMode="auto">
          <a:xfrm>
            <a:off x="5257800" y="3657600"/>
            <a:ext cx="34290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4350" indent="-514350">
              <a:lnSpc>
                <a:spcPct val="120000"/>
              </a:lnSpc>
              <a:buFont typeface="+mj-lt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AVL Tree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Which Representions ?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n-ary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Generic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Multiway Search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B-Trees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292080" y="1196752"/>
            <a:ext cx="2200275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Tree Definitions</a:t>
            </a:r>
          </a:p>
        </p:txBody>
      </p:sp>
      <p:sp>
        <p:nvSpPr>
          <p:cNvPr id="3" name="Oval 2"/>
          <p:cNvSpPr/>
          <p:nvPr/>
        </p:nvSpPr>
        <p:spPr>
          <a:xfrm>
            <a:off x="6605588" y="2090738"/>
            <a:ext cx="457200" cy="457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R</a:t>
            </a:r>
            <a:endParaRPr lang="th-TH" dirty="0"/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5652118" y="1600200"/>
            <a:ext cx="1182063" cy="490538"/>
            <a:chOff x="6041472" y="2454273"/>
            <a:chExt cx="846266" cy="163511"/>
          </a:xfrm>
        </p:grpSpPr>
        <p:sp>
          <p:nvSpPr>
            <p:cNvPr id="5" name="Text Box 23"/>
            <p:cNvSpPr txBox="1">
              <a:spLocks noChangeArrowheads="1"/>
            </p:cNvSpPr>
            <p:nvPr/>
          </p:nvSpPr>
          <p:spPr bwMode="auto">
            <a:xfrm>
              <a:off x="6041472" y="2454273"/>
              <a:ext cx="808764" cy="1128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th-TH" sz="1600" dirty="0">
                  <a:solidFill>
                    <a:schemeClr val="tx1"/>
                  </a:solidFill>
                  <a:latin typeface="Comic Sans MS" pitchFamily="66" charset="0"/>
                </a:rPr>
                <a:t>ชี้ที่</a:t>
              </a:r>
              <a:r>
                <a:rPr lang="en-US" sz="1600" dirty="0">
                  <a:solidFill>
                    <a:schemeClr val="tx1"/>
                  </a:solidFill>
                  <a:latin typeface="Comic Sans MS" pitchFamily="66" charset="0"/>
                </a:rPr>
                <a:t> tree  </a:t>
              </a:r>
              <a:r>
                <a:rPr lang="en-US" sz="1600" dirty="0">
                  <a:solidFill>
                    <a:srgbClr val="C00000"/>
                  </a:solidFill>
                  <a:latin typeface="Comic Sans MS" pitchFamily="66" charset="0"/>
                </a:rPr>
                <a:t>r</a:t>
              </a:r>
            </a:p>
          </p:txBody>
        </p:sp>
        <p:cxnSp>
          <p:nvCxnSpPr>
            <p:cNvPr id="6" name="Straight Arrow Connector 5"/>
            <p:cNvCxnSpPr>
              <a:endCxn id="3" idx="0"/>
            </p:cNvCxnSpPr>
            <p:nvPr/>
          </p:nvCxnSpPr>
          <p:spPr bwMode="auto">
            <a:xfrm>
              <a:off x="6686572" y="2530472"/>
              <a:ext cx="201166" cy="87312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87"/>
          <p:cNvGrpSpPr>
            <a:grpSpLocks/>
          </p:cNvGrpSpPr>
          <p:nvPr/>
        </p:nvGrpSpPr>
        <p:grpSpPr bwMode="auto">
          <a:xfrm>
            <a:off x="7848600" y="2928938"/>
            <a:ext cx="914400" cy="1614487"/>
            <a:chOff x="7924805" y="2057400"/>
            <a:chExt cx="915097" cy="1615331"/>
          </a:xfrm>
        </p:grpSpPr>
        <p:sp>
          <p:nvSpPr>
            <p:cNvPr id="8" name="Oval 7"/>
            <p:cNvSpPr/>
            <p:nvPr/>
          </p:nvSpPr>
          <p:spPr>
            <a:xfrm>
              <a:off x="8177410" y="2057400"/>
              <a:ext cx="457549" cy="457439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C</a:t>
              </a:r>
              <a:endParaRPr lang="th-TH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8177410" y="2819798"/>
              <a:ext cx="457549" cy="457439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G</a:t>
              </a:r>
              <a:endParaRPr lang="th-TH" dirty="0"/>
            </a:p>
          </p:txBody>
        </p:sp>
        <p:cxnSp>
          <p:nvCxnSpPr>
            <p:cNvPr id="10" name="Straight Arrow Connector 9"/>
            <p:cNvCxnSpPr>
              <a:stCxn id="8" idx="4"/>
              <a:endCxn id="9" idx="0"/>
            </p:cNvCxnSpPr>
            <p:nvPr/>
          </p:nvCxnSpPr>
          <p:spPr>
            <a:xfrm rot="5400000">
              <a:off x="8252910" y="2668112"/>
              <a:ext cx="304959" cy="1589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82"/>
            <p:cNvGrpSpPr>
              <a:grpSpLocks/>
            </p:cNvGrpSpPr>
            <p:nvPr/>
          </p:nvGrpSpPr>
          <p:grpSpPr bwMode="auto">
            <a:xfrm>
              <a:off x="7924805" y="2057400"/>
              <a:ext cx="915097" cy="1615331"/>
              <a:chOff x="7924805" y="2057400"/>
              <a:chExt cx="915097" cy="1615331"/>
            </a:xfrm>
          </p:grpSpPr>
          <p:sp>
            <p:nvSpPr>
              <p:cNvPr id="12" name="Text Box 23"/>
              <p:cNvSpPr txBox="1">
                <a:spLocks noChangeArrowheads="1"/>
              </p:cNvSpPr>
              <p:nvPr/>
            </p:nvSpPr>
            <p:spPr bwMode="auto">
              <a:xfrm>
                <a:off x="7924805" y="3396362"/>
                <a:ext cx="915097" cy="276369"/>
              </a:xfrm>
              <a:prstGeom prst="rect">
                <a:avLst/>
              </a:prstGeom>
              <a:noFill/>
              <a:ln>
                <a:noFill/>
                <a:headEnd/>
                <a:tailEnd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pPr marL="457200" indent="-457200">
                  <a:spcBef>
                    <a:spcPts val="0"/>
                  </a:spcBef>
                  <a:defRPr/>
                </a:pPr>
                <a:r>
                  <a:rPr lang="en-US" sz="1200" dirty="0" err="1">
                    <a:solidFill>
                      <a:srgbClr val="3333FF"/>
                    </a:solidFill>
                    <a:latin typeface="Comic Sans MS" pitchFamily="66" charset="0"/>
                  </a:rPr>
                  <a:t>sub</a:t>
                </a:r>
                <a:r>
                  <a:rPr lang="en-US" sz="1200" dirty="0" err="1">
                    <a:solidFill>
                      <a:srgbClr val="FF0000"/>
                    </a:solidFill>
                    <a:latin typeface="Comic Sans MS" pitchFamily="66" charset="0"/>
                  </a:rPr>
                  <a:t>tree</a:t>
                </a:r>
                <a:r>
                  <a:rPr lang="en-US" sz="1200" dirty="0">
                    <a:solidFill>
                      <a:srgbClr val="FF0000"/>
                    </a:solidFill>
                    <a:latin typeface="Comic Sans MS" pitchFamily="66" charset="0"/>
                  </a:rPr>
                  <a:t> </a:t>
                </a:r>
                <a:r>
                  <a:rPr lang="en-US" sz="1200" b="1" dirty="0">
                    <a:solidFill>
                      <a:schemeClr val="tx1"/>
                    </a:solidFill>
                    <a:latin typeface="Comic Sans MS" pitchFamily="66" charset="0"/>
                  </a:rPr>
                  <a:t>C</a:t>
                </a: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8077321" y="2057400"/>
                <a:ext cx="686323" cy="1338962"/>
              </a:xfrm>
              <a:prstGeom prst="rect">
                <a:avLst/>
              </a:prstGeom>
              <a:noFill/>
              <a:ln w="28575"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/>
              </a:p>
            </p:txBody>
          </p:sp>
        </p:grpSp>
      </p:grpSp>
      <p:grpSp>
        <p:nvGrpSpPr>
          <p:cNvPr id="14" name="Group 13"/>
          <p:cNvGrpSpPr>
            <a:grpSpLocks/>
          </p:cNvGrpSpPr>
          <p:nvPr/>
        </p:nvGrpSpPr>
        <p:grpSpPr bwMode="auto">
          <a:xfrm>
            <a:off x="3810000" y="2819400"/>
            <a:ext cx="1447800" cy="1722438"/>
            <a:chOff x="3810000" y="3505200"/>
            <a:chExt cx="1447800" cy="1722240"/>
          </a:xfrm>
        </p:grpSpPr>
        <p:sp>
          <p:nvSpPr>
            <p:cNvPr id="15" name="Oval 14"/>
            <p:cNvSpPr/>
            <p:nvPr/>
          </p:nvSpPr>
          <p:spPr>
            <a:xfrm>
              <a:off x="4343400" y="3614725"/>
              <a:ext cx="457200" cy="457147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A</a:t>
              </a:r>
              <a:endParaRPr lang="th-TH" dirty="0"/>
            </a:p>
          </p:txBody>
        </p:sp>
        <p:sp>
          <p:nvSpPr>
            <p:cNvPr id="16" name="Oval 15"/>
            <p:cNvSpPr/>
            <p:nvPr/>
          </p:nvSpPr>
          <p:spPr>
            <a:xfrm>
              <a:off x="4605338" y="4409971"/>
              <a:ext cx="457200" cy="457147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E</a:t>
              </a:r>
              <a:endParaRPr lang="th-TH" dirty="0"/>
            </a:p>
          </p:txBody>
        </p:sp>
        <p:cxnSp>
          <p:nvCxnSpPr>
            <p:cNvPr id="17" name="Straight Arrow Connector 16"/>
            <p:cNvCxnSpPr>
              <a:stCxn id="15" idx="5"/>
              <a:endCxn id="16" idx="0"/>
            </p:cNvCxnSpPr>
            <p:nvPr/>
          </p:nvCxnSpPr>
          <p:spPr bwMode="auto">
            <a:xfrm>
              <a:off x="4733925" y="4005206"/>
              <a:ext cx="100013" cy="40476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5" idx="3"/>
              <a:endCxn id="20" idx="0"/>
            </p:cNvCxnSpPr>
            <p:nvPr/>
          </p:nvCxnSpPr>
          <p:spPr bwMode="auto">
            <a:xfrm flipH="1">
              <a:off x="4224338" y="4005206"/>
              <a:ext cx="185737" cy="40476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59"/>
            <p:cNvGrpSpPr>
              <a:grpSpLocks/>
            </p:cNvGrpSpPr>
            <p:nvPr/>
          </p:nvGrpSpPr>
          <p:grpSpPr bwMode="auto">
            <a:xfrm>
              <a:off x="3810000" y="3505200"/>
              <a:ext cx="1447800" cy="1722240"/>
              <a:chOff x="3810000" y="3505200"/>
              <a:chExt cx="1447800" cy="1722240"/>
            </a:xfrm>
          </p:grpSpPr>
          <p:sp>
            <p:nvSpPr>
              <p:cNvPr id="21" name="Isosceles Triangle 20"/>
              <p:cNvSpPr/>
              <p:nvPr/>
            </p:nvSpPr>
            <p:spPr bwMode="auto">
              <a:xfrm>
                <a:off x="3810000" y="3505200"/>
                <a:ext cx="1447800" cy="1371442"/>
              </a:xfrm>
              <a:prstGeom prst="triangle">
                <a:avLst/>
              </a:prstGeom>
              <a:noFill/>
              <a:ln w="28575"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/>
              </a:p>
            </p:txBody>
          </p:sp>
          <p:sp>
            <p:nvSpPr>
              <p:cNvPr id="22" name="Text Box 23"/>
              <p:cNvSpPr txBox="1">
                <a:spLocks noChangeArrowheads="1"/>
              </p:cNvSpPr>
              <p:nvPr/>
            </p:nvSpPr>
            <p:spPr bwMode="auto">
              <a:xfrm>
                <a:off x="4016375" y="4919500"/>
                <a:ext cx="1143000" cy="307940"/>
              </a:xfrm>
              <a:prstGeom prst="rect">
                <a:avLst/>
              </a:prstGeom>
              <a:noFill/>
              <a:ln>
                <a:noFill/>
                <a:headEnd/>
                <a:tailEnd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pPr marL="457200" indent="-457200">
                  <a:spcBef>
                    <a:spcPts val="0"/>
                  </a:spcBef>
                  <a:defRPr/>
                </a:pPr>
                <a:r>
                  <a:rPr lang="en-US" sz="1400" dirty="0" err="1">
                    <a:solidFill>
                      <a:srgbClr val="3333FF"/>
                    </a:solidFill>
                    <a:latin typeface="Comic Sans MS" pitchFamily="66" charset="0"/>
                  </a:rPr>
                  <a:t>sub</a:t>
                </a:r>
                <a:r>
                  <a:rPr lang="en-US" sz="1400" dirty="0" err="1">
                    <a:solidFill>
                      <a:srgbClr val="FF0000"/>
                    </a:solidFill>
                    <a:latin typeface="Comic Sans MS" pitchFamily="66" charset="0"/>
                  </a:rPr>
                  <a:t>tree</a:t>
                </a:r>
                <a:r>
                  <a:rPr lang="en-US" sz="1400" dirty="0">
                    <a:solidFill>
                      <a:srgbClr val="FF0000"/>
                    </a:solidFill>
                    <a:latin typeface="Comic Sans MS" pitchFamily="66" charset="0"/>
                  </a:rPr>
                  <a:t> </a:t>
                </a:r>
                <a:r>
                  <a:rPr lang="en-US" sz="1400" dirty="0">
                    <a:solidFill>
                      <a:schemeClr val="tx1"/>
                    </a:solidFill>
                    <a:latin typeface="Comic Sans MS" pitchFamily="66" charset="0"/>
                  </a:rPr>
                  <a:t>A</a:t>
                </a:r>
              </a:p>
            </p:txBody>
          </p:sp>
        </p:grpSp>
        <p:sp>
          <p:nvSpPr>
            <p:cNvPr id="20" name="Oval 19"/>
            <p:cNvSpPr/>
            <p:nvPr/>
          </p:nvSpPr>
          <p:spPr>
            <a:xfrm>
              <a:off x="3995738" y="4409971"/>
              <a:ext cx="457200" cy="457147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D</a:t>
              </a:r>
              <a:endParaRPr lang="th-TH" dirty="0"/>
            </a:p>
          </p:txBody>
        </p:sp>
      </p:grpSp>
      <p:grpSp>
        <p:nvGrpSpPr>
          <p:cNvPr id="23" name="Group 22"/>
          <p:cNvGrpSpPr>
            <a:grpSpLocks/>
          </p:cNvGrpSpPr>
          <p:nvPr/>
        </p:nvGrpSpPr>
        <p:grpSpPr bwMode="auto">
          <a:xfrm>
            <a:off x="5715000" y="2911475"/>
            <a:ext cx="2667000" cy="3057748"/>
            <a:chOff x="5715000" y="3597275"/>
            <a:chExt cx="2667000" cy="3057748"/>
          </a:xfrm>
        </p:grpSpPr>
        <p:grpSp>
          <p:nvGrpSpPr>
            <p:cNvPr id="24" name="Group 89"/>
            <p:cNvGrpSpPr>
              <a:grpSpLocks/>
            </p:cNvGrpSpPr>
            <p:nvPr/>
          </p:nvGrpSpPr>
          <p:grpSpPr bwMode="auto">
            <a:xfrm>
              <a:off x="5715000" y="3597275"/>
              <a:ext cx="2667000" cy="2727325"/>
              <a:chOff x="5603853" y="2040147"/>
              <a:chExt cx="2667001" cy="2727412"/>
            </a:xfrm>
          </p:grpSpPr>
          <p:cxnSp>
            <p:nvCxnSpPr>
              <p:cNvPr id="26" name="Straight Arrow Connector 22"/>
              <p:cNvCxnSpPr>
                <a:stCxn id="29" idx="5"/>
                <a:endCxn id="32" idx="0"/>
              </p:cNvCxnSpPr>
              <p:nvPr/>
            </p:nvCxnSpPr>
            <p:spPr>
              <a:xfrm rot="16200000" flipH="1">
                <a:off x="7106417" y="3196684"/>
                <a:ext cx="347673" cy="37465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>
                <a:stCxn id="29" idx="4"/>
                <a:endCxn id="31" idx="0"/>
              </p:cNvCxnSpPr>
              <p:nvPr/>
            </p:nvCxnSpPr>
            <p:spPr>
              <a:xfrm rot="16200000" flipH="1">
                <a:off x="6796856" y="3410997"/>
                <a:ext cx="271471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Oval 27"/>
              <p:cNvSpPr/>
              <p:nvPr/>
            </p:nvSpPr>
            <p:spPr>
              <a:xfrm>
                <a:off x="6705578" y="2057611"/>
                <a:ext cx="457200" cy="45721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dirty="0"/>
                  <a:t>B</a:t>
                </a:r>
                <a:endParaRPr lang="th-TH" dirty="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6702403" y="2819635"/>
                <a:ext cx="457200" cy="45721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F</a:t>
                </a:r>
                <a:endParaRPr lang="th-TH" dirty="0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6172178" y="3548320"/>
                <a:ext cx="457200" cy="45721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H</a:t>
                </a:r>
                <a:endParaRPr lang="th-TH" dirty="0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6705578" y="3548320"/>
                <a:ext cx="457200" cy="45721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I</a:t>
                </a:r>
                <a:endParaRPr lang="th-TH" dirty="0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7238979" y="3557845"/>
                <a:ext cx="457200" cy="45721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J</a:t>
                </a:r>
                <a:endParaRPr lang="th-TH" dirty="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7238979" y="4277006"/>
                <a:ext cx="457200" cy="45721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K</a:t>
                </a:r>
                <a:endParaRPr lang="th-TH" dirty="0"/>
              </a:p>
            </p:txBody>
          </p:sp>
          <p:cxnSp>
            <p:nvCxnSpPr>
              <p:cNvPr id="34" name="Straight Arrow Connector 33"/>
              <p:cNvCxnSpPr>
                <a:stCxn id="28" idx="4"/>
                <a:endCxn id="29" idx="0"/>
              </p:cNvCxnSpPr>
              <p:nvPr/>
            </p:nvCxnSpPr>
            <p:spPr>
              <a:xfrm rot="5400000">
                <a:off x="6780187" y="2665642"/>
                <a:ext cx="304810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>
                <a:stCxn id="32" idx="4"/>
                <a:endCxn id="33" idx="0"/>
              </p:cNvCxnSpPr>
              <p:nvPr/>
            </p:nvCxnSpPr>
            <p:spPr>
              <a:xfrm rot="5400000">
                <a:off x="7338194" y="4146033"/>
                <a:ext cx="260358" cy="1588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>
                <a:stCxn id="29" idx="3"/>
                <a:endCxn id="30" idx="0"/>
              </p:cNvCxnSpPr>
              <p:nvPr/>
            </p:nvCxnSpPr>
            <p:spPr>
              <a:xfrm rot="5400000">
                <a:off x="6416648" y="3194303"/>
                <a:ext cx="338148" cy="369888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Isosceles Triangle 36"/>
              <p:cNvSpPr/>
              <p:nvPr/>
            </p:nvSpPr>
            <p:spPr bwMode="auto">
              <a:xfrm>
                <a:off x="5603853" y="2040147"/>
                <a:ext cx="2667001" cy="2727412"/>
              </a:xfrm>
              <a:prstGeom prst="triangle">
                <a:avLst/>
              </a:prstGeom>
              <a:noFill/>
              <a:ln w="28575"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/>
              </a:p>
            </p:txBody>
          </p:sp>
        </p:grpSp>
        <p:sp>
          <p:nvSpPr>
            <p:cNvPr id="25" name="Text Box 23"/>
            <p:cNvSpPr txBox="1">
              <a:spLocks noChangeArrowheads="1"/>
            </p:cNvSpPr>
            <p:nvPr/>
          </p:nvSpPr>
          <p:spPr bwMode="auto">
            <a:xfrm>
              <a:off x="6516216" y="6347048"/>
              <a:ext cx="1066800" cy="307975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1400" dirty="0" err="1">
                  <a:solidFill>
                    <a:srgbClr val="3333FF"/>
                  </a:solidFill>
                  <a:latin typeface="Comic Sans MS" pitchFamily="66" charset="0"/>
                </a:rPr>
                <a:t>sub</a:t>
              </a:r>
              <a:r>
                <a:rPr lang="en-US" sz="1400" dirty="0" err="1">
                  <a:solidFill>
                    <a:srgbClr val="FF0000"/>
                  </a:solidFill>
                  <a:latin typeface="Comic Sans MS" pitchFamily="66" charset="0"/>
                </a:rPr>
                <a:t>tree</a:t>
              </a:r>
              <a:r>
                <a:rPr lang="en-US" sz="1400" dirty="0">
                  <a:solidFill>
                    <a:srgbClr val="FF0000"/>
                  </a:solidFill>
                  <a:latin typeface="Comic Sans MS" pitchFamily="66" charset="0"/>
                </a:rPr>
                <a:t> </a:t>
              </a:r>
              <a:r>
                <a:rPr lang="en-US" sz="1400" dirty="0">
                  <a:solidFill>
                    <a:schemeClr val="tx1"/>
                  </a:solidFill>
                  <a:latin typeface="Comic Sans MS" pitchFamily="66" charset="0"/>
                </a:rPr>
                <a:t>B</a:t>
              </a:r>
            </a:p>
          </p:txBody>
        </p:sp>
      </p:grpSp>
      <p:grpSp>
        <p:nvGrpSpPr>
          <p:cNvPr id="38" name="Group 37"/>
          <p:cNvGrpSpPr>
            <a:grpSpLocks/>
          </p:cNvGrpSpPr>
          <p:nvPr/>
        </p:nvGrpSpPr>
        <p:grpSpPr bwMode="auto">
          <a:xfrm>
            <a:off x="4572000" y="2367032"/>
            <a:ext cx="3757613" cy="707886"/>
            <a:chOff x="4572000" y="3052922"/>
            <a:chExt cx="3757613" cy="707747"/>
          </a:xfrm>
        </p:grpSpPr>
        <p:cxnSp>
          <p:nvCxnSpPr>
            <p:cNvPr id="39" name="Straight Arrow Connector 38"/>
            <p:cNvCxnSpPr>
              <a:stCxn id="3" idx="4"/>
              <a:endCxn id="37" idx="0"/>
            </p:cNvCxnSpPr>
            <p:nvPr/>
          </p:nvCxnSpPr>
          <p:spPr>
            <a:xfrm>
              <a:off x="6834188" y="3233792"/>
              <a:ext cx="214312" cy="363466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1"/>
            <p:cNvCxnSpPr>
              <a:stCxn id="3" idx="5"/>
              <a:endCxn id="8" idx="0"/>
            </p:cNvCxnSpPr>
            <p:nvPr/>
          </p:nvCxnSpPr>
          <p:spPr>
            <a:xfrm>
              <a:off x="6996113" y="3167131"/>
              <a:ext cx="1333500" cy="447587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Group 67"/>
            <p:cNvGrpSpPr>
              <a:grpSpLocks/>
            </p:cNvGrpSpPr>
            <p:nvPr/>
          </p:nvGrpSpPr>
          <p:grpSpPr bwMode="auto">
            <a:xfrm>
              <a:off x="4572000" y="3052922"/>
              <a:ext cx="2108200" cy="707747"/>
              <a:chOff x="4572000" y="3052922"/>
              <a:chExt cx="2108200" cy="707747"/>
            </a:xfrm>
          </p:grpSpPr>
          <p:cxnSp>
            <p:nvCxnSpPr>
              <p:cNvPr id="42" name="Straight Arrow Connector 41"/>
              <p:cNvCxnSpPr/>
              <p:nvPr/>
            </p:nvCxnSpPr>
            <p:spPr bwMode="auto">
              <a:xfrm flipH="1">
                <a:off x="4572000" y="3151259"/>
                <a:ext cx="2108200" cy="447587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 Box 23"/>
              <p:cNvSpPr txBox="1">
                <a:spLocks noChangeArrowheads="1"/>
              </p:cNvSpPr>
              <p:nvPr/>
            </p:nvSpPr>
            <p:spPr bwMode="auto">
              <a:xfrm rot="20864522">
                <a:off x="4933950" y="3052922"/>
                <a:ext cx="1557338" cy="707747"/>
              </a:xfrm>
              <a:prstGeom prst="rect">
                <a:avLst/>
              </a:prstGeom>
              <a:noFill/>
              <a:ln>
                <a:noFill/>
                <a:headEnd/>
                <a:tailEnd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pPr marL="457200" indent="-457200">
                  <a:spcBef>
                    <a:spcPts val="0"/>
                  </a:spcBef>
                  <a:defRPr/>
                </a:pPr>
                <a:r>
                  <a:rPr lang="en-US" sz="1600" dirty="0">
                    <a:solidFill>
                      <a:srgbClr val="C00000"/>
                    </a:solidFill>
                    <a:latin typeface="Comic Sans MS" pitchFamily="66" charset="0"/>
                  </a:rPr>
                  <a:t>edge (branch)</a:t>
                </a:r>
              </a:p>
              <a:p>
                <a:pPr marL="457200" indent="-457200">
                  <a:spcBef>
                    <a:spcPts val="0"/>
                  </a:spcBef>
                  <a:defRPr/>
                </a:pPr>
                <a:r>
                  <a:rPr lang="th-TH" sz="1200" dirty="0"/>
                  <a:t>เชื่อม </a:t>
                </a:r>
                <a:r>
                  <a:rPr lang="en-US" sz="1200" dirty="0"/>
                  <a:t> connects </a:t>
                </a:r>
              </a:p>
              <a:p>
                <a:pPr marL="457200" indent="-457200">
                  <a:spcBef>
                    <a:spcPts val="0"/>
                  </a:spcBef>
                  <a:defRPr/>
                </a:pPr>
                <a:r>
                  <a:rPr lang="en-US" sz="1200" dirty="0"/>
                  <a:t>root </a:t>
                </a:r>
                <a:r>
                  <a:rPr lang="th-TH" sz="1200" dirty="0"/>
                  <a:t>กับ</a:t>
                </a:r>
                <a:r>
                  <a:rPr lang="en-US" sz="1200" dirty="0"/>
                  <a:t> </a:t>
                </a:r>
                <a:r>
                  <a:rPr lang="en-US" sz="1200" dirty="0" err="1"/>
                  <a:t>subtree</a:t>
                </a:r>
                <a:r>
                  <a:rPr lang="en-US" sz="1200" dirty="0"/>
                  <a:t>-root</a:t>
                </a:r>
                <a:endParaRPr lang="en-US" sz="1200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3657600" y="4648200"/>
            <a:ext cx="1994520" cy="95410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rgbClr val="3333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</a:t>
            </a:r>
            <a:r>
              <a:rPr lang="en-US" sz="140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tree</a:t>
            </a: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th-TH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ต้องเป็น </a:t>
            </a:r>
            <a:r>
              <a:rPr lang="en-US" sz="1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tree</a:t>
            </a:r>
            <a:r>
              <a:rPr lang="en-US" sz="14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th-TH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ด้วย</a:t>
            </a:r>
            <a:endParaRPr lang="en-US" sz="14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>
              <a:buFontTx/>
              <a:buChar char="-"/>
              <a:defRPr/>
            </a:pP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root</a:t>
            </a:r>
            <a:r>
              <a:rPr lang="en-US" sz="14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</a:t>
            </a:r>
          </a:p>
          <a:p>
            <a:pPr lvl="1">
              <a:buFontTx/>
              <a:buChar char="-"/>
              <a:defRPr/>
            </a:pPr>
            <a:r>
              <a:rPr lang="en-US" sz="14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subtree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:</a:t>
            </a:r>
            <a:r>
              <a:rPr lang="en-US" sz="14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D,  E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763" lvl="1">
              <a:defRPr/>
            </a:pP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1400" dirty="0">
                <a:solidFill>
                  <a:srgbClr val="9966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recursive definition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sz="14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1210" name="Picture 4" descr="ผลการค้นหารูปภาพสำหรับ tree root stem leaf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143000" y="3733800"/>
            <a:ext cx="1524000" cy="210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2" name="Text Box 23"/>
          <p:cNvSpPr txBox="1">
            <a:spLocks noChangeArrowheads="1"/>
          </p:cNvSpPr>
          <p:nvPr/>
        </p:nvSpPr>
        <p:spPr bwMode="auto">
          <a:xfrm>
            <a:off x="228600" y="838200"/>
            <a:ext cx="4487416" cy="830997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spcBef>
                <a:spcPts val="0"/>
              </a:spcBef>
              <a:defRPr/>
            </a:pPr>
            <a:r>
              <a:rPr lang="en-US" sz="1600" dirty="0"/>
              <a:t>A </a:t>
            </a:r>
            <a:r>
              <a:rPr lang="en-US" sz="1600" b="1" dirty="0">
                <a:solidFill>
                  <a:srgbClr val="C00000"/>
                </a:solidFill>
              </a:rPr>
              <a:t>tree</a:t>
            </a:r>
            <a:r>
              <a:rPr lang="en-US" sz="1600" dirty="0"/>
              <a:t> </a:t>
            </a:r>
            <a:r>
              <a:rPr lang="th-TH" sz="1600" dirty="0"/>
              <a:t>อาจ</a:t>
            </a:r>
            <a:endParaRPr lang="en-US" sz="1600" dirty="0"/>
          </a:p>
          <a:p>
            <a:pPr marL="457200" indent="-457200"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1600" dirty="0"/>
              <a:t>empty </a:t>
            </a:r>
            <a:r>
              <a:rPr lang="th-TH" sz="1600" dirty="0">
                <a:solidFill>
                  <a:srgbClr val="0000FF"/>
                </a:solidFill>
              </a:rPr>
              <a:t>ไม่มี </a:t>
            </a:r>
            <a:r>
              <a:rPr lang="en-US" sz="1600" b="1" dirty="0">
                <a:solidFill>
                  <a:srgbClr val="3333FF"/>
                </a:solidFill>
              </a:rPr>
              <a:t>nodes</a:t>
            </a:r>
            <a:r>
              <a:rPr lang="en-US" sz="1600" b="1" dirty="0"/>
              <a:t> </a:t>
            </a:r>
            <a:r>
              <a:rPr lang="th-TH" sz="1600" dirty="0"/>
              <a:t>เรียก </a:t>
            </a:r>
            <a:r>
              <a:rPr lang="en-US" sz="1600" b="1" dirty="0">
                <a:solidFill>
                  <a:srgbClr val="C00000"/>
                </a:solidFill>
              </a:rPr>
              <a:t>null tree </a:t>
            </a:r>
            <a:r>
              <a:rPr lang="en-US" sz="1600" dirty="0"/>
              <a:t>/ </a:t>
            </a:r>
            <a:r>
              <a:rPr lang="en-US" sz="1600" b="1" dirty="0">
                <a:solidFill>
                  <a:srgbClr val="C00000"/>
                </a:solidFill>
              </a:rPr>
              <a:t>empty tree</a:t>
            </a:r>
            <a:r>
              <a:rPr lang="en-US" sz="1600" dirty="0"/>
              <a:t> </a:t>
            </a:r>
            <a:endParaRPr lang="th-TH" sz="1600" dirty="0"/>
          </a:p>
          <a:p>
            <a:pPr marL="457200" indent="-457200">
              <a:spcBef>
                <a:spcPts val="0"/>
              </a:spcBef>
              <a:defRPr/>
            </a:pPr>
            <a:r>
              <a:rPr lang="th-TH" sz="1600" dirty="0">
                <a:solidFill>
                  <a:srgbClr val="3333FF"/>
                </a:solidFill>
              </a:rPr>
              <a:t>หรือ</a:t>
            </a:r>
            <a:r>
              <a:rPr lang="en-US" sz="1600" dirty="0"/>
              <a:t> </a:t>
            </a:r>
          </a:p>
        </p:txBody>
      </p:sp>
      <p:sp>
        <p:nvSpPr>
          <p:cNvPr id="53" name="Text Box 23"/>
          <p:cNvSpPr txBox="1">
            <a:spLocks noChangeArrowheads="1"/>
          </p:cNvSpPr>
          <p:nvPr/>
        </p:nvSpPr>
        <p:spPr bwMode="auto">
          <a:xfrm>
            <a:off x="228600" y="1600200"/>
            <a:ext cx="3839344" cy="584775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buFont typeface="+mj-lt"/>
              <a:buAutoNum type="arabicPeriod" startAt="2"/>
              <a:defRPr/>
            </a:pPr>
            <a:r>
              <a:rPr lang="th-TH" sz="1600" dirty="0"/>
              <a:t>ประกอบด้วย</a:t>
            </a:r>
            <a:endParaRPr lang="en-US" sz="1600" dirty="0"/>
          </a:p>
          <a:p>
            <a:pPr marL="914400" lvl="1" indent="-457200"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1600" b="1" dirty="0">
                <a:solidFill>
                  <a:srgbClr val="C00000"/>
                </a:solidFill>
              </a:rPr>
              <a:t>root</a:t>
            </a:r>
            <a:r>
              <a:rPr lang="en-US" sz="1600" dirty="0"/>
              <a:t> </a:t>
            </a:r>
            <a:r>
              <a:rPr lang="en-US" sz="1600" b="1" dirty="0">
                <a:solidFill>
                  <a:srgbClr val="C00000"/>
                </a:solidFill>
              </a:rPr>
              <a:t>node</a:t>
            </a:r>
          </a:p>
        </p:txBody>
      </p:sp>
      <p:sp>
        <p:nvSpPr>
          <p:cNvPr id="54" name="Text Box 23"/>
          <p:cNvSpPr txBox="1">
            <a:spLocks noChangeArrowheads="1"/>
          </p:cNvSpPr>
          <p:nvPr/>
        </p:nvSpPr>
        <p:spPr bwMode="auto">
          <a:xfrm>
            <a:off x="228600" y="2209800"/>
            <a:ext cx="5135488" cy="338554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914400" lvl="1" indent="-457200">
              <a:spcBef>
                <a:spcPts val="0"/>
              </a:spcBef>
              <a:buFont typeface="+mj-lt"/>
              <a:buAutoNum type="arabicPeriod" startAt="2"/>
              <a:defRPr/>
            </a:pPr>
            <a:r>
              <a:rPr lang="en-US" sz="1600" b="1" dirty="0">
                <a:solidFill>
                  <a:srgbClr val="C00000"/>
                </a:solidFill>
              </a:rPr>
              <a:t>&gt;=0  </a:t>
            </a:r>
            <a:r>
              <a:rPr lang="en-US" sz="1600" b="1" u="sng" dirty="0" err="1">
                <a:solidFill>
                  <a:srgbClr val="3333FF"/>
                </a:solidFill>
              </a:rPr>
              <a:t>sub</a:t>
            </a:r>
            <a:r>
              <a:rPr lang="en-US" sz="1600" b="1" u="sng" dirty="0" err="1">
                <a:solidFill>
                  <a:srgbClr val="C00000"/>
                </a:solidFill>
              </a:rPr>
              <a:t>trees</a:t>
            </a:r>
            <a:r>
              <a:rPr lang="en-US" sz="1600" b="1" u="sng" dirty="0">
                <a:solidFill>
                  <a:srgbClr val="C00000"/>
                </a:solidFill>
              </a:rPr>
              <a:t> 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5" name="Group 83"/>
          <p:cNvGrpSpPr>
            <a:grpSpLocks/>
          </p:cNvGrpSpPr>
          <p:nvPr/>
        </p:nvGrpSpPr>
        <p:grpSpPr bwMode="auto">
          <a:xfrm>
            <a:off x="6732240" y="1052736"/>
            <a:ext cx="2160240" cy="719807"/>
            <a:chOff x="6790507" y="1012301"/>
            <a:chExt cx="2007576" cy="719480"/>
          </a:xfrm>
        </p:grpSpPr>
        <p:sp>
          <p:nvSpPr>
            <p:cNvPr id="56" name="Text Box 23"/>
            <p:cNvSpPr txBox="1">
              <a:spLocks noChangeArrowheads="1"/>
            </p:cNvSpPr>
            <p:nvPr/>
          </p:nvSpPr>
          <p:spPr bwMode="auto">
            <a:xfrm>
              <a:off x="6790507" y="1012301"/>
              <a:ext cx="2007576" cy="3384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th-TH" sz="1600" dirty="0">
                  <a:solidFill>
                    <a:schemeClr val="tx1"/>
                  </a:solidFill>
                </a:rPr>
                <a:t>ชื่อของ </a:t>
              </a:r>
              <a:r>
                <a:rPr lang="en-US" sz="1600" dirty="0">
                  <a:solidFill>
                    <a:schemeClr val="tx1"/>
                  </a:solidFill>
                </a:rPr>
                <a:t>tree </a:t>
              </a:r>
              <a:r>
                <a:rPr lang="th-TH" sz="1600" dirty="0">
                  <a:solidFill>
                    <a:schemeClr val="tx1"/>
                  </a:solidFill>
                </a:rPr>
                <a:t>นิยมเรืยกตาม</a:t>
              </a:r>
              <a:r>
                <a:rPr lang="en-US" sz="1600" b="1" dirty="0">
                  <a:solidFill>
                    <a:srgbClr val="3333FF"/>
                  </a:solidFill>
                </a:rPr>
                <a:t> root</a:t>
              </a:r>
              <a:endParaRPr lang="th-TH" sz="1600" dirty="0">
                <a:solidFill>
                  <a:schemeClr val="tx1"/>
                </a:solidFill>
              </a:endParaRPr>
            </a:p>
          </p:txBody>
        </p:sp>
        <p:sp>
          <p:nvSpPr>
            <p:cNvPr id="57" name="Text Box 23"/>
            <p:cNvSpPr txBox="1">
              <a:spLocks noChangeArrowheads="1"/>
            </p:cNvSpPr>
            <p:nvPr/>
          </p:nvSpPr>
          <p:spPr bwMode="auto">
            <a:xfrm>
              <a:off x="6790507" y="1423946"/>
              <a:ext cx="708149" cy="30783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1400" dirty="0">
                  <a:solidFill>
                    <a:srgbClr val="3333FF"/>
                  </a:solidFill>
                  <a:latin typeface="Comic Sans MS" pitchFamily="66" charset="0"/>
                </a:rPr>
                <a:t>tree R</a:t>
              </a:r>
            </a:p>
          </p:txBody>
        </p:sp>
      </p:grpSp>
      <p:sp>
        <p:nvSpPr>
          <p:cNvPr id="58" name="Text Box 23"/>
          <p:cNvSpPr txBox="1">
            <a:spLocks noChangeArrowheads="1"/>
          </p:cNvSpPr>
          <p:nvPr/>
        </p:nvSpPr>
        <p:spPr bwMode="auto">
          <a:xfrm>
            <a:off x="338336" y="2708920"/>
            <a:ext cx="3657600" cy="707886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Node </a:t>
            </a:r>
            <a:r>
              <a:rPr lang="th-TH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ใน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tree </a:t>
            </a:r>
            <a:r>
              <a:rPr lang="th-TH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ต้อง </a:t>
            </a:r>
            <a:r>
              <a:rPr lang="en-US" sz="1600" b="1" dirty="0">
                <a:solidFill>
                  <a:srgbClr val="3333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disjoint </a:t>
            </a:r>
            <a:r>
              <a:rPr lang="th-TH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กัน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</a:p>
          <a:p>
            <a:pPr>
              <a:spcBef>
                <a:spcPct val="50000"/>
              </a:spcBef>
              <a:defRPr/>
            </a:pPr>
            <a:r>
              <a:rPr lang="th-TH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ต้องไม่มี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node </a:t>
            </a:r>
            <a:r>
              <a:rPr lang="th-TH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ร่วมกัน ใน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root </a:t>
            </a:r>
            <a:r>
              <a:rPr lang="th-TH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หรือ ใน </a:t>
            </a: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subtrees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6" name="Group 77"/>
          <p:cNvGrpSpPr>
            <a:grpSpLocks/>
          </p:cNvGrpSpPr>
          <p:nvPr/>
        </p:nvGrpSpPr>
        <p:grpSpPr bwMode="auto">
          <a:xfrm>
            <a:off x="3995936" y="4876802"/>
            <a:ext cx="4811216" cy="1852370"/>
            <a:chOff x="3996622" y="4877304"/>
            <a:chExt cx="4810557" cy="1849260"/>
          </a:xfrm>
        </p:grpSpPr>
        <p:cxnSp>
          <p:nvCxnSpPr>
            <p:cNvPr id="60" name="Straight Arrow Connector 59"/>
            <p:cNvCxnSpPr>
              <a:stCxn id="31" idx="4"/>
              <a:endCxn id="33" idx="1"/>
            </p:cNvCxnSpPr>
            <p:nvPr/>
          </p:nvCxnSpPr>
          <p:spPr bwMode="auto">
            <a:xfrm>
              <a:off x="7045594" y="4877304"/>
              <a:ext cx="371424" cy="337571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1" name="Text Box 23"/>
            <p:cNvSpPr txBox="1">
              <a:spLocks noChangeArrowheads="1"/>
            </p:cNvSpPr>
            <p:nvPr/>
          </p:nvSpPr>
          <p:spPr bwMode="auto">
            <a:xfrm>
              <a:off x="3996622" y="6019867"/>
              <a:ext cx="4810557" cy="70669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/>
              <a:tailEnd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en-US" sz="1600" dirty="0">
                  <a:solidFill>
                    <a:schemeClr val="tx1"/>
                  </a:solidFill>
                </a:rPr>
                <a:t>K</a:t>
              </a:r>
              <a:r>
                <a:rPr lang="en-US" sz="1600" dirty="0">
                  <a:solidFill>
                    <a:srgbClr val="0070C0"/>
                  </a:solidFill>
                </a:rPr>
                <a:t>  </a:t>
              </a:r>
              <a:r>
                <a:rPr lang="th-TH" sz="1600" u="sng" dirty="0">
                  <a:solidFill>
                    <a:srgbClr val="FF0000"/>
                  </a:solidFill>
                </a:rPr>
                <a:t>ไม่ </a:t>
              </a:r>
              <a:r>
                <a:rPr lang="en-US" sz="1600" b="1" u="sng" dirty="0">
                  <a:solidFill>
                    <a:srgbClr val="FF0000"/>
                  </a:solidFill>
                </a:rPr>
                <a:t>disjoint</a:t>
              </a:r>
              <a:r>
                <a:rPr lang="en-US" sz="1600" dirty="0">
                  <a:solidFill>
                    <a:srgbClr val="FF0000"/>
                  </a:solidFill>
                </a:rPr>
                <a:t>  </a:t>
              </a:r>
              <a:r>
                <a:rPr lang="en-US" sz="1600" dirty="0">
                  <a:solidFill>
                    <a:schemeClr val="tx1"/>
                  </a:solidFill>
                </a:rPr>
                <a:t>(</a:t>
              </a:r>
              <a:r>
                <a:rPr lang="th-TH" sz="1600" dirty="0">
                  <a:solidFill>
                    <a:schemeClr val="tx1"/>
                  </a:solidFill>
                </a:rPr>
                <a:t>อยู่ในทั้ง </a:t>
              </a:r>
              <a:r>
                <a:rPr lang="en-US" sz="1600" dirty="0" err="1">
                  <a:solidFill>
                    <a:schemeClr val="tx1"/>
                  </a:solidFill>
                </a:rPr>
                <a:t>subtree</a:t>
              </a:r>
              <a:r>
                <a:rPr lang="en-US" sz="1600" dirty="0">
                  <a:solidFill>
                    <a:schemeClr val="tx1"/>
                  </a:solidFill>
                </a:rPr>
                <a:t> I &amp; subtree J) </a:t>
              </a:r>
              <a:r>
                <a:rPr lang="en-US" sz="1600" b="1" dirty="0">
                  <a:solidFill>
                    <a:srgbClr val="FF0000"/>
                  </a:solidFill>
                </a:rPr>
                <a:t>→</a:t>
              </a:r>
              <a:r>
                <a:rPr lang="en-US" sz="1600" dirty="0">
                  <a:solidFill>
                    <a:schemeClr val="tx1"/>
                  </a:solidFill>
                </a:rPr>
                <a:t> R </a:t>
              </a:r>
              <a:r>
                <a:rPr lang="th-TH" sz="1600" u="sng" dirty="0">
                  <a:solidFill>
                    <a:srgbClr val="FF0000"/>
                  </a:solidFill>
                </a:rPr>
                <a:t>ไม่ใช่</a:t>
              </a:r>
              <a:r>
                <a:rPr lang="en-US" sz="1600" b="1" u="sng" dirty="0">
                  <a:solidFill>
                    <a:srgbClr val="FF0000"/>
                  </a:solidFill>
                </a:rPr>
                <a:t> tree</a:t>
              </a:r>
            </a:p>
            <a:p>
              <a:pPr>
                <a:spcBef>
                  <a:spcPct val="50000"/>
                </a:spcBef>
                <a:defRPr/>
              </a:pPr>
              <a:r>
                <a:rPr lang="th-TH" sz="1600" b="1" u="sng" dirty="0">
                  <a:solidFill>
                    <a:srgbClr val="FF0000"/>
                  </a:solidFill>
                </a:rPr>
                <a:t>ใน </a:t>
              </a:r>
              <a:r>
                <a:rPr lang="en-US" sz="1600" b="1" u="sng">
                  <a:solidFill>
                    <a:srgbClr val="FF0000"/>
                  </a:solidFill>
                </a:rPr>
                <a:t>tree </a:t>
              </a:r>
              <a:r>
                <a:rPr lang="th-TH" sz="1600" b="1" u="sng">
                  <a:solidFill>
                    <a:srgbClr val="FF0000"/>
                  </a:solidFill>
                </a:rPr>
                <a:t> </a:t>
              </a:r>
              <a:r>
                <a:rPr lang="en-US" sz="1600" b="1" u="sng" dirty="0">
                  <a:solidFill>
                    <a:srgbClr val="FF0000"/>
                  </a:solidFill>
                </a:rPr>
                <a:t>: branches </a:t>
              </a:r>
              <a:r>
                <a:rPr lang="th-TH" sz="1600" b="1" u="sng" dirty="0">
                  <a:solidFill>
                    <a:srgbClr val="FF0000"/>
                  </a:solidFill>
                </a:rPr>
                <a:t>ไม่เชื่อมเป็นวง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4" grpId="0"/>
      <p:bldP spid="53" grpId="0"/>
      <p:bldP spid="54" grpId="0"/>
      <p:bldP spid="5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Binary SearchTree</a:t>
            </a:r>
            <a:endParaRPr lang="th-TH" dirty="0"/>
          </a:p>
        </p:txBody>
      </p:sp>
      <p:grpSp>
        <p:nvGrpSpPr>
          <p:cNvPr id="3" name="Group 96"/>
          <p:cNvGrpSpPr>
            <a:grpSpLocks/>
          </p:cNvGrpSpPr>
          <p:nvPr/>
        </p:nvGrpSpPr>
        <p:grpSpPr bwMode="auto">
          <a:xfrm>
            <a:off x="762000" y="2514600"/>
            <a:ext cx="3200400" cy="3352800"/>
            <a:chOff x="5334000" y="1809690"/>
            <a:chExt cx="3200400" cy="3352800"/>
          </a:xfrm>
        </p:grpSpPr>
        <p:sp>
          <p:nvSpPr>
            <p:cNvPr id="10" name="Text Box 23"/>
            <p:cNvSpPr txBox="1">
              <a:spLocks noChangeArrowheads="1"/>
            </p:cNvSpPr>
            <p:nvPr/>
          </p:nvSpPr>
          <p:spPr bwMode="auto">
            <a:xfrm>
              <a:off x="5715000" y="1809690"/>
              <a:ext cx="381000" cy="4000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grpSp>
          <p:nvGrpSpPr>
            <p:cNvPr id="4" name="Group 65"/>
            <p:cNvGrpSpPr>
              <a:grpSpLocks/>
            </p:cNvGrpSpPr>
            <p:nvPr/>
          </p:nvGrpSpPr>
          <p:grpSpPr bwMode="auto">
            <a:xfrm>
              <a:off x="5334000" y="1828800"/>
              <a:ext cx="3200400" cy="3333690"/>
              <a:chOff x="5334000" y="1828800"/>
              <a:chExt cx="3200400" cy="3333690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rot="5400000">
                <a:off x="6143625" y="2009715"/>
                <a:ext cx="209550" cy="7620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>
                <a:stCxn id="10" idx="3"/>
              </p:cNvCxnSpPr>
              <p:nvPr/>
            </p:nvCxnSpPr>
            <p:spPr>
              <a:xfrm>
                <a:off x="6096000" y="2009715"/>
                <a:ext cx="304800" cy="4762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/>
              <p:nvPr/>
            </p:nvCxnSpPr>
            <p:spPr>
              <a:xfrm rot="5400000">
                <a:off x="7315200" y="3562290"/>
                <a:ext cx="304800" cy="6096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5400000">
                <a:off x="5638800" y="4476690"/>
                <a:ext cx="228600" cy="2286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 rot="16200000" flipH="1">
                <a:off x="7886700" y="3600390"/>
                <a:ext cx="304800" cy="5334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 rot="16200000" flipH="1">
                <a:off x="7200900" y="4438590"/>
                <a:ext cx="2286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/>
              <p:cNvCxnSpPr/>
              <p:nvPr/>
            </p:nvCxnSpPr>
            <p:spPr>
              <a:xfrm rot="5400000">
                <a:off x="5867400" y="3714690"/>
                <a:ext cx="3048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/>
              <p:cNvCxnSpPr/>
              <p:nvPr/>
            </p:nvCxnSpPr>
            <p:spPr>
              <a:xfrm rot="16200000" flipH="1">
                <a:off x="6905625" y="2009715"/>
                <a:ext cx="209550" cy="7620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 rot="16200000" flipH="1">
                <a:off x="7429500" y="2914590"/>
                <a:ext cx="304800" cy="3810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 rot="16200000" flipH="1">
                <a:off x="5867400" y="2952690"/>
                <a:ext cx="3048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rot="5400000">
                <a:off x="5562600" y="2952690"/>
                <a:ext cx="304800" cy="3048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" name="Group 53"/>
              <p:cNvGrpSpPr>
                <a:grpSpLocks/>
              </p:cNvGrpSpPr>
              <p:nvPr/>
            </p:nvGrpSpPr>
            <p:grpSpPr bwMode="auto">
              <a:xfrm>
                <a:off x="5334000" y="1828800"/>
                <a:ext cx="3200400" cy="3333690"/>
                <a:chOff x="5334000" y="1828800"/>
                <a:chExt cx="3200400" cy="3333690"/>
              </a:xfrm>
            </p:grpSpPr>
            <p:sp>
              <p:nvSpPr>
                <p:cNvPr id="8" name="Oval 7"/>
                <p:cNvSpPr/>
                <p:nvPr/>
              </p:nvSpPr>
              <p:spPr>
                <a:xfrm>
                  <a:off x="6400800" y="182874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14</a:t>
                  </a:r>
                  <a:endParaRPr lang="th-TH" sz="2000" b="1" dirty="0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8077200" y="4019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20</a:t>
                  </a:r>
                  <a:endParaRPr lang="th-TH" sz="2000" b="1" dirty="0"/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5638800" y="4019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7</a:t>
                  </a:r>
                  <a:endParaRPr lang="th-TH" sz="2000" b="1" dirty="0"/>
                </a:p>
              </p:txBody>
            </p:sp>
            <p:sp>
              <p:nvSpPr>
                <p:cNvPr id="30" name="Oval 29"/>
                <p:cNvSpPr/>
                <p:nvPr/>
              </p:nvSpPr>
              <p:spPr>
                <a:xfrm>
                  <a:off x="5410200" y="47052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5</a:t>
                  </a:r>
                  <a:endParaRPr lang="th-TH" sz="2000" b="1" dirty="0"/>
                </a:p>
              </p:txBody>
            </p:sp>
            <p:sp>
              <p:nvSpPr>
                <p:cNvPr id="31" name="Oval 30"/>
                <p:cNvSpPr/>
                <p:nvPr/>
              </p:nvSpPr>
              <p:spPr>
                <a:xfrm>
                  <a:off x="6934200" y="4019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16</a:t>
                  </a:r>
                  <a:endParaRPr lang="th-TH" sz="2000" b="1" dirty="0"/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7239000" y="47052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16</a:t>
                  </a:r>
                  <a:endParaRPr lang="th-TH" sz="2000" b="1" dirty="0"/>
                </a:p>
              </p:txBody>
            </p:sp>
            <p:sp>
              <p:nvSpPr>
                <p:cNvPr id="22" name="Oval 21"/>
                <p:cNvSpPr/>
                <p:nvPr/>
              </p:nvSpPr>
              <p:spPr>
                <a:xfrm>
                  <a:off x="7162800" y="2495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15</a:t>
                  </a:r>
                  <a:endParaRPr lang="th-TH" sz="2000" b="1" dirty="0"/>
                </a:p>
              </p:txBody>
            </p:sp>
            <p:sp>
              <p:nvSpPr>
                <p:cNvPr id="23" name="Oval 22"/>
                <p:cNvSpPr/>
                <p:nvPr/>
              </p:nvSpPr>
              <p:spPr>
                <a:xfrm>
                  <a:off x="7543800" y="3257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18</a:t>
                  </a:r>
                  <a:endParaRPr lang="th-TH" sz="2000" b="1" dirty="0"/>
                </a:p>
              </p:txBody>
            </p:sp>
            <p:sp>
              <p:nvSpPr>
                <p:cNvPr id="17" name="Oval 16"/>
                <p:cNvSpPr/>
                <p:nvPr/>
              </p:nvSpPr>
              <p:spPr>
                <a:xfrm>
                  <a:off x="5638800" y="2495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4</a:t>
                  </a:r>
                  <a:endParaRPr lang="th-TH" sz="2000" b="1" dirty="0"/>
                </a:p>
              </p:txBody>
            </p:sp>
            <p:sp>
              <p:nvSpPr>
                <p:cNvPr id="18" name="Oval 17"/>
                <p:cNvSpPr/>
                <p:nvPr/>
              </p:nvSpPr>
              <p:spPr>
                <a:xfrm>
                  <a:off x="5943600" y="3257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9</a:t>
                  </a:r>
                  <a:endParaRPr lang="th-TH" sz="2000" b="1" dirty="0"/>
                </a:p>
              </p:txBody>
            </p:sp>
            <p:sp>
              <p:nvSpPr>
                <p:cNvPr id="21" name="Oval 20"/>
                <p:cNvSpPr/>
                <p:nvPr/>
              </p:nvSpPr>
              <p:spPr>
                <a:xfrm>
                  <a:off x="5334000" y="3257490"/>
                  <a:ext cx="457200" cy="457200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2000" b="1" dirty="0"/>
                    <a:t>3</a:t>
                  </a:r>
                  <a:endParaRPr lang="th-TH" sz="2000" b="1" dirty="0"/>
                </a:p>
              </p:txBody>
            </p:sp>
          </p:grpSp>
        </p:grpSp>
      </p:grpSp>
      <p:grpSp>
        <p:nvGrpSpPr>
          <p:cNvPr id="6" name="Group 85"/>
          <p:cNvGrpSpPr>
            <a:grpSpLocks/>
          </p:cNvGrpSpPr>
          <p:nvPr/>
        </p:nvGrpSpPr>
        <p:grpSpPr bwMode="auto">
          <a:xfrm>
            <a:off x="3962400" y="2481263"/>
            <a:ext cx="2209800" cy="2667000"/>
            <a:chOff x="1981200" y="2743200"/>
            <a:chExt cx="2209800" cy="2667000"/>
          </a:xfrm>
        </p:grpSpPr>
        <p:cxnSp>
          <p:nvCxnSpPr>
            <p:cNvPr id="67" name="Straight Arrow Connector 66"/>
            <p:cNvCxnSpPr>
              <a:stCxn id="71" idx="5"/>
            </p:cNvCxnSpPr>
            <p:nvPr/>
          </p:nvCxnSpPr>
          <p:spPr>
            <a:xfrm rot="16200000" flipH="1">
              <a:off x="3705225" y="4695825"/>
              <a:ext cx="371475" cy="1428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>
              <a:stCxn id="74" idx="5"/>
            </p:cNvCxnSpPr>
            <p:nvPr/>
          </p:nvCxnSpPr>
          <p:spPr>
            <a:xfrm rot="16200000" flipH="1">
              <a:off x="3438525" y="3971925"/>
              <a:ext cx="295275" cy="1428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>
              <a:stCxn id="73" idx="5"/>
              <a:endCxn id="74" idx="0"/>
            </p:cNvCxnSpPr>
            <p:nvPr/>
          </p:nvCxnSpPr>
          <p:spPr>
            <a:xfrm rot="16200000" flipH="1">
              <a:off x="3112294" y="3264693"/>
              <a:ext cx="338138" cy="1428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/>
            <p:cNvSpPr/>
            <p:nvPr/>
          </p:nvSpPr>
          <p:spPr>
            <a:xfrm>
              <a:off x="3429000" y="41910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C</a:t>
              </a:r>
              <a:endParaRPr lang="th-TH" sz="2000" b="1" dirty="0"/>
            </a:p>
          </p:txBody>
        </p:sp>
        <p:sp>
          <p:nvSpPr>
            <p:cNvPr id="72" name="Oval 71"/>
            <p:cNvSpPr/>
            <p:nvPr/>
          </p:nvSpPr>
          <p:spPr>
            <a:xfrm>
              <a:off x="3733800" y="49530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D</a:t>
              </a:r>
              <a:endParaRPr lang="th-TH" sz="2000" b="1" dirty="0"/>
            </a:p>
          </p:txBody>
        </p:sp>
        <p:sp>
          <p:nvSpPr>
            <p:cNvPr id="73" name="Oval 72"/>
            <p:cNvSpPr/>
            <p:nvPr/>
          </p:nvSpPr>
          <p:spPr>
            <a:xfrm>
              <a:off x="2819400" y="2776537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A</a:t>
              </a:r>
              <a:endParaRPr lang="th-TH" sz="2000" b="1" dirty="0"/>
            </a:p>
          </p:txBody>
        </p:sp>
        <p:sp>
          <p:nvSpPr>
            <p:cNvPr id="74" name="Oval 73"/>
            <p:cNvSpPr/>
            <p:nvPr/>
          </p:nvSpPr>
          <p:spPr>
            <a:xfrm>
              <a:off x="3124200" y="35052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B</a:t>
              </a:r>
              <a:endParaRPr lang="th-TH" sz="2000" b="1" dirty="0"/>
            </a:p>
          </p:txBody>
        </p:sp>
        <p:sp>
          <p:nvSpPr>
            <p:cNvPr id="76" name="Text Box 23"/>
            <p:cNvSpPr txBox="1">
              <a:spLocks noChangeArrowheads="1"/>
            </p:cNvSpPr>
            <p:nvPr/>
          </p:nvSpPr>
          <p:spPr bwMode="auto">
            <a:xfrm>
              <a:off x="1981200" y="2743200"/>
              <a:ext cx="609600" cy="4000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r2</a:t>
              </a:r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>
              <a:off x="2362200" y="2895600"/>
              <a:ext cx="457200" cy="1524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86"/>
          <p:cNvGrpSpPr>
            <a:grpSpLocks/>
          </p:cNvGrpSpPr>
          <p:nvPr/>
        </p:nvGrpSpPr>
        <p:grpSpPr bwMode="auto">
          <a:xfrm>
            <a:off x="6553200" y="2438400"/>
            <a:ext cx="1371600" cy="2667000"/>
            <a:chOff x="2057400" y="2743200"/>
            <a:chExt cx="1371600" cy="2667000"/>
          </a:xfrm>
        </p:grpSpPr>
        <p:cxnSp>
          <p:nvCxnSpPr>
            <p:cNvPr id="88" name="Straight Arrow Connector 87"/>
            <p:cNvCxnSpPr/>
            <p:nvPr/>
          </p:nvCxnSpPr>
          <p:spPr>
            <a:xfrm rot="16200000" flipH="1">
              <a:off x="2933700" y="4686300"/>
              <a:ext cx="228600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rot="16200000" flipH="1">
              <a:off x="2590800" y="3962400"/>
              <a:ext cx="304800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rot="5400000">
              <a:off x="2705100" y="3162300"/>
              <a:ext cx="228600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2667000" y="42672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6</a:t>
              </a:r>
              <a:endParaRPr lang="th-TH" sz="2000" b="1" dirty="0"/>
            </a:p>
          </p:txBody>
        </p:sp>
        <p:sp>
          <p:nvSpPr>
            <p:cNvPr id="92" name="Oval 91"/>
            <p:cNvSpPr/>
            <p:nvPr/>
          </p:nvSpPr>
          <p:spPr>
            <a:xfrm>
              <a:off x="2971800" y="49530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7</a:t>
              </a:r>
              <a:endParaRPr lang="th-TH" sz="2000" b="1" dirty="0"/>
            </a:p>
          </p:txBody>
        </p:sp>
        <p:sp>
          <p:nvSpPr>
            <p:cNvPr id="93" name="Oval 92"/>
            <p:cNvSpPr/>
            <p:nvPr/>
          </p:nvSpPr>
          <p:spPr>
            <a:xfrm>
              <a:off x="2819400" y="28194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8</a:t>
              </a:r>
              <a:endParaRPr lang="th-TH" sz="2000" b="1" dirty="0"/>
            </a:p>
          </p:txBody>
        </p:sp>
        <p:sp>
          <p:nvSpPr>
            <p:cNvPr id="94" name="Oval 93"/>
            <p:cNvSpPr/>
            <p:nvPr/>
          </p:nvSpPr>
          <p:spPr>
            <a:xfrm>
              <a:off x="2362200" y="3505200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5</a:t>
              </a:r>
              <a:endParaRPr lang="th-TH" sz="2000" b="1" dirty="0"/>
            </a:p>
          </p:txBody>
        </p:sp>
        <p:sp>
          <p:nvSpPr>
            <p:cNvPr id="95" name="Text Box 23"/>
            <p:cNvSpPr txBox="1">
              <a:spLocks noChangeArrowheads="1"/>
            </p:cNvSpPr>
            <p:nvPr/>
          </p:nvSpPr>
          <p:spPr bwMode="auto">
            <a:xfrm>
              <a:off x="2057400" y="2743200"/>
              <a:ext cx="533400" cy="4000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r3</a:t>
              </a:r>
            </a:p>
          </p:txBody>
        </p:sp>
        <p:cxnSp>
          <p:nvCxnSpPr>
            <p:cNvPr id="96" name="Straight Arrow Connector 95"/>
            <p:cNvCxnSpPr>
              <a:stCxn id="95" idx="3"/>
            </p:cNvCxnSpPr>
            <p:nvPr/>
          </p:nvCxnSpPr>
          <p:spPr>
            <a:xfrm>
              <a:off x="2590800" y="2943225"/>
              <a:ext cx="228600" cy="104775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Text Box 23"/>
          <p:cNvSpPr txBox="1">
            <a:spLocks noChangeArrowheads="1"/>
          </p:cNvSpPr>
          <p:nvPr/>
        </p:nvSpPr>
        <p:spPr bwMode="auto">
          <a:xfrm>
            <a:off x="674688" y="1066800"/>
            <a:ext cx="4191000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Binary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Search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Tree </a:t>
            </a: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: for every node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7062788" y="2835275"/>
            <a:ext cx="371475" cy="40005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sz="2000" b="1" dirty="0">
                <a:solidFill>
                  <a:srgbClr val="FF0000"/>
                </a:solidFill>
                <a:cs typeface="_Layiji MaHaNiYom V 1.2" pitchFamily="2" charset="0"/>
              </a:rPr>
              <a:t>&lt; </a:t>
            </a:r>
            <a:endParaRPr lang="th-TH" b="1" dirty="0">
              <a:solidFill>
                <a:srgbClr val="FF0000"/>
              </a:solidFill>
            </a:endParaRPr>
          </a:p>
        </p:txBody>
      </p:sp>
      <p:grpSp>
        <p:nvGrpSpPr>
          <p:cNvPr id="12" name="Group 141"/>
          <p:cNvGrpSpPr>
            <a:grpSpLocks/>
          </p:cNvGrpSpPr>
          <p:nvPr/>
        </p:nvGrpSpPr>
        <p:grpSpPr bwMode="auto">
          <a:xfrm>
            <a:off x="809625" y="2844800"/>
            <a:ext cx="2198688" cy="2633663"/>
            <a:chOff x="2905986" y="3057700"/>
            <a:chExt cx="2199414" cy="2633460"/>
          </a:xfrm>
        </p:grpSpPr>
        <p:sp>
          <p:nvSpPr>
            <p:cNvPr id="116" name="Rectangle 115"/>
            <p:cNvSpPr/>
            <p:nvPr/>
          </p:nvSpPr>
          <p:spPr>
            <a:xfrm>
              <a:off x="4735390" y="4595869"/>
              <a:ext cx="370010" cy="40001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3260116" y="4586345"/>
              <a:ext cx="370009" cy="40001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2921866" y="5291141"/>
              <a:ext cx="370010" cy="40001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3504672" y="3057700"/>
              <a:ext cx="371598" cy="40001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2905986" y="3810117"/>
              <a:ext cx="370010" cy="40001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Group 144"/>
          <p:cNvGrpSpPr>
            <a:grpSpLocks/>
          </p:cNvGrpSpPr>
          <p:nvPr/>
        </p:nvGrpSpPr>
        <p:grpSpPr bwMode="auto">
          <a:xfrm>
            <a:off x="7215188" y="3587750"/>
            <a:ext cx="617537" cy="1139825"/>
            <a:chOff x="8206050" y="4197925"/>
            <a:chExt cx="617706" cy="1138560"/>
          </a:xfrm>
        </p:grpSpPr>
        <p:sp>
          <p:nvSpPr>
            <p:cNvPr id="119" name="Rectangle 118"/>
            <p:cNvSpPr/>
            <p:nvPr/>
          </p:nvSpPr>
          <p:spPr>
            <a:xfrm>
              <a:off x="8510933" y="4936879"/>
              <a:ext cx="312823" cy="39960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8206050" y="4197925"/>
              <a:ext cx="312823" cy="39960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</p:grpSp>
      <p:grpSp>
        <p:nvGrpSpPr>
          <p:cNvPr id="15" name="Group 143"/>
          <p:cNvGrpSpPr>
            <a:grpSpLocks/>
          </p:cNvGrpSpPr>
          <p:nvPr/>
        </p:nvGrpSpPr>
        <p:grpSpPr bwMode="auto">
          <a:xfrm>
            <a:off x="5291138" y="2889250"/>
            <a:ext cx="885825" cy="1814513"/>
            <a:chOff x="6715300" y="3455325"/>
            <a:chExt cx="886481" cy="1814660"/>
          </a:xfrm>
        </p:grpSpPr>
        <p:sp>
          <p:nvSpPr>
            <p:cNvPr id="121" name="Rectangle 120"/>
            <p:cNvSpPr/>
            <p:nvPr/>
          </p:nvSpPr>
          <p:spPr>
            <a:xfrm>
              <a:off x="7288811" y="4869903"/>
              <a:ext cx="312970" cy="40008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6715300" y="3455325"/>
              <a:ext cx="312969" cy="40008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7010794" y="4157057"/>
              <a:ext cx="312969" cy="400082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</p:grpSp>
      <p:grpSp>
        <p:nvGrpSpPr>
          <p:cNvPr id="16" name="Group 142"/>
          <p:cNvGrpSpPr>
            <a:grpSpLocks/>
          </p:cNvGrpSpPr>
          <p:nvPr/>
        </p:nvGrpSpPr>
        <p:grpSpPr bwMode="auto">
          <a:xfrm>
            <a:off x="1371600" y="2792413"/>
            <a:ext cx="2311400" cy="2678112"/>
            <a:chOff x="3462250" y="3038300"/>
            <a:chExt cx="2310731" cy="2676700"/>
          </a:xfrm>
        </p:grpSpPr>
        <p:sp>
          <p:nvSpPr>
            <p:cNvPr id="117" name="Rectangle 116"/>
            <p:cNvSpPr/>
            <p:nvPr/>
          </p:nvSpPr>
          <p:spPr>
            <a:xfrm>
              <a:off x="4784255" y="5315161"/>
              <a:ext cx="312646" cy="39983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3462250" y="3809418"/>
              <a:ext cx="312647" cy="40142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5460335" y="4539283"/>
              <a:ext cx="312646" cy="39983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5006441" y="3817351"/>
              <a:ext cx="312646" cy="39983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4385908" y="3038300"/>
              <a:ext cx="312647" cy="39983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</p:grpSp>
      <p:sp>
        <p:nvSpPr>
          <p:cNvPr id="140" name="Text Box 23"/>
          <p:cNvSpPr txBox="1">
            <a:spLocks noChangeArrowheads="1"/>
          </p:cNvSpPr>
          <p:nvPr/>
        </p:nvSpPr>
        <p:spPr bwMode="auto">
          <a:xfrm>
            <a:off x="5018088" y="1447800"/>
            <a:ext cx="2525712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defRPr/>
            </a:pPr>
            <a:r>
              <a:rPr lang="en-US" sz="2000">
                <a:solidFill>
                  <a:srgbClr val="0070C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Angsana New" pitchFamily="18" charset="-34"/>
              </a:rPr>
              <a:t>right decendents  </a:t>
            </a:r>
            <a:r>
              <a:rPr lang="en-US" sz="200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Angsana New" pitchFamily="18" charset="-34"/>
              </a:rPr>
              <a:t>≥  </a:t>
            </a:r>
            <a:r>
              <a:rPr lang="en-US" sz="200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cs typeface="Angsana New" pitchFamily="18" charset="-34"/>
              </a:rPr>
              <a:t>A</a:t>
            </a:r>
          </a:p>
        </p:txBody>
      </p:sp>
      <p:sp>
        <p:nvSpPr>
          <p:cNvPr id="146" name="Text Box 23"/>
          <p:cNvSpPr txBox="1">
            <a:spLocks noChangeArrowheads="1"/>
          </p:cNvSpPr>
          <p:nvPr/>
        </p:nvSpPr>
        <p:spPr bwMode="auto">
          <a:xfrm>
            <a:off x="5018088" y="1066800"/>
            <a:ext cx="2525712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rgbClr val="0070C0"/>
                </a:solidFill>
                <a:cs typeface="_Layiji MaHaNiYom V 1.2" pitchFamily="2" charset="0"/>
              </a:rPr>
              <a:t>left decendents    </a:t>
            </a:r>
            <a:r>
              <a:rPr lang="en-US" sz="2000" dirty="0">
                <a:solidFill>
                  <a:srgbClr val="C00000"/>
                </a:solidFill>
                <a:cs typeface="_Layiji MaHaNiYom V 1.2" pitchFamily="2" charset="0"/>
              </a:rPr>
              <a:t>&lt;  </a:t>
            </a:r>
            <a:r>
              <a:rPr lang="en-US" sz="2000" dirty="0">
                <a:solidFill>
                  <a:schemeClr val="tx1"/>
                </a:solidFill>
                <a:cs typeface="_Layiji MaHaNiYom V 1.2" pitchFamily="2" charset="0"/>
              </a:rPr>
              <a:t>A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Insertion</a:t>
            </a:r>
            <a:endParaRPr lang="th-TH" dirty="0"/>
          </a:p>
        </p:txBody>
      </p:sp>
      <p:sp>
        <p:nvSpPr>
          <p:cNvPr id="4" name="Text Box 23"/>
          <p:cNvSpPr txBox="1">
            <a:spLocks noChangeArrowheads="1"/>
          </p:cNvSpPr>
          <p:nvPr/>
        </p:nvSpPr>
        <p:spPr bwMode="auto">
          <a:xfrm>
            <a:off x="3581400" y="1295400"/>
            <a:ext cx="381000" cy="40005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latin typeface="Comic Sans MS" pitchFamily="66" charset="0"/>
              </a:rPr>
              <a:t>r</a:t>
            </a:r>
          </a:p>
        </p:txBody>
      </p:sp>
      <p:cxnSp>
        <p:nvCxnSpPr>
          <p:cNvPr id="7" name="Straight Arrow Connector 6"/>
          <p:cNvCxnSpPr>
            <a:stCxn id="4" idx="3"/>
          </p:cNvCxnSpPr>
          <p:nvPr/>
        </p:nvCxnSpPr>
        <p:spPr bwMode="auto">
          <a:xfrm>
            <a:off x="3962400" y="1495425"/>
            <a:ext cx="304800" cy="47625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 bwMode="auto">
          <a:xfrm>
            <a:off x="4267200" y="1314450"/>
            <a:ext cx="457200" cy="457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2000" b="1" dirty="0"/>
              <a:t>14</a:t>
            </a:r>
            <a:endParaRPr lang="th-TH" sz="2000" b="1" dirty="0"/>
          </a:p>
        </p:txBody>
      </p:sp>
      <p:grpSp>
        <p:nvGrpSpPr>
          <p:cNvPr id="3" name="Group 43"/>
          <p:cNvGrpSpPr>
            <a:grpSpLocks/>
          </p:cNvGrpSpPr>
          <p:nvPr/>
        </p:nvGrpSpPr>
        <p:grpSpPr bwMode="auto">
          <a:xfrm>
            <a:off x="3505200" y="3121025"/>
            <a:ext cx="533400" cy="841375"/>
            <a:chOff x="3505200" y="3578151"/>
            <a:chExt cx="533400" cy="841449"/>
          </a:xfrm>
        </p:grpSpPr>
        <p:cxnSp>
          <p:nvCxnSpPr>
            <p:cNvPr id="12" name="Straight Arrow Connector 11"/>
            <p:cNvCxnSpPr>
              <a:stCxn id="27" idx="4"/>
              <a:endCxn id="20" idx="0"/>
            </p:cNvCxnSpPr>
            <p:nvPr/>
          </p:nvCxnSpPr>
          <p:spPr bwMode="auto">
            <a:xfrm rot="5400000">
              <a:off x="3733787" y="3657546"/>
              <a:ext cx="304827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/>
            <p:cNvSpPr/>
            <p:nvPr/>
          </p:nvSpPr>
          <p:spPr bwMode="auto">
            <a:xfrm>
              <a:off x="3505200" y="3962360"/>
              <a:ext cx="457200" cy="45724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7</a:t>
              </a:r>
              <a:endParaRPr lang="th-TH" sz="2000" b="1" dirty="0"/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3651250" y="3578151"/>
              <a:ext cx="369888" cy="40008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5" name="Group 40"/>
          <p:cNvGrpSpPr>
            <a:grpSpLocks/>
          </p:cNvGrpSpPr>
          <p:nvPr/>
        </p:nvGrpSpPr>
        <p:grpSpPr bwMode="auto">
          <a:xfrm>
            <a:off x="3505200" y="1625600"/>
            <a:ext cx="990600" cy="812800"/>
            <a:chOff x="3505200" y="2083254"/>
            <a:chExt cx="990600" cy="812346"/>
          </a:xfrm>
        </p:grpSpPr>
        <p:cxnSp>
          <p:nvCxnSpPr>
            <p:cNvPr id="6" name="Straight Arrow Connector 5"/>
            <p:cNvCxnSpPr>
              <a:stCxn id="18" idx="4"/>
              <a:endCxn id="26" idx="0"/>
            </p:cNvCxnSpPr>
            <p:nvPr/>
          </p:nvCxnSpPr>
          <p:spPr bwMode="auto">
            <a:xfrm rot="5400000">
              <a:off x="4010084" y="1952939"/>
              <a:ext cx="209433" cy="7620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/>
            <p:cNvSpPr/>
            <p:nvPr/>
          </p:nvSpPr>
          <p:spPr bwMode="auto">
            <a:xfrm>
              <a:off x="3505200" y="2438655"/>
              <a:ext cx="457200" cy="456945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4</a:t>
              </a:r>
              <a:endParaRPr lang="th-TH" sz="2000" b="1" dirty="0"/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3819525" y="2083254"/>
              <a:ext cx="371475" cy="399827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7" name="Group 45"/>
          <p:cNvGrpSpPr>
            <a:grpSpLocks/>
          </p:cNvGrpSpPr>
          <p:nvPr/>
        </p:nvGrpSpPr>
        <p:grpSpPr bwMode="auto">
          <a:xfrm>
            <a:off x="3200400" y="2378075"/>
            <a:ext cx="533400" cy="822325"/>
            <a:chOff x="3200400" y="2835729"/>
            <a:chExt cx="533400" cy="821871"/>
          </a:xfrm>
        </p:grpSpPr>
        <p:cxnSp>
          <p:nvCxnSpPr>
            <p:cNvPr id="16" name="Straight Arrow Connector 15"/>
            <p:cNvCxnSpPr>
              <a:stCxn id="26" idx="4"/>
              <a:endCxn id="28" idx="0"/>
            </p:cNvCxnSpPr>
            <p:nvPr/>
          </p:nvCxnSpPr>
          <p:spPr bwMode="auto">
            <a:xfrm rot="5400000">
              <a:off x="3429084" y="2895937"/>
              <a:ext cx="304632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 bwMode="auto">
            <a:xfrm>
              <a:off x="3200400" y="3200652"/>
              <a:ext cx="457200" cy="456948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3</a:t>
              </a:r>
              <a:endParaRPr lang="th-TH" sz="2000" b="1" dirty="0"/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3309938" y="2835729"/>
              <a:ext cx="369887" cy="39982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9" name="Group 42"/>
          <p:cNvGrpSpPr>
            <a:grpSpLocks/>
          </p:cNvGrpSpPr>
          <p:nvPr/>
        </p:nvGrpSpPr>
        <p:grpSpPr bwMode="auto">
          <a:xfrm>
            <a:off x="3733800" y="2379663"/>
            <a:ext cx="533400" cy="820737"/>
            <a:chOff x="3733800" y="2836333"/>
            <a:chExt cx="533400" cy="821267"/>
          </a:xfrm>
        </p:grpSpPr>
        <p:cxnSp>
          <p:nvCxnSpPr>
            <p:cNvPr id="15" name="Straight Arrow Connector 14"/>
            <p:cNvCxnSpPr>
              <a:stCxn id="26" idx="4"/>
              <a:endCxn id="27" idx="0"/>
            </p:cNvCxnSpPr>
            <p:nvPr/>
          </p:nvCxnSpPr>
          <p:spPr bwMode="auto">
            <a:xfrm rot="16200000" flipH="1">
              <a:off x="3733702" y="2895206"/>
              <a:ext cx="304997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 bwMode="auto">
            <a:xfrm>
              <a:off x="3810000" y="3200105"/>
              <a:ext cx="457200" cy="457495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9</a:t>
              </a:r>
              <a:endParaRPr lang="th-TH" sz="2000" b="1" dirty="0"/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3868738" y="2836333"/>
              <a:ext cx="312737" cy="40189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</p:grpSp>
      <p:grpSp>
        <p:nvGrpSpPr>
          <p:cNvPr id="35" name="Group 59"/>
          <p:cNvGrpSpPr>
            <a:grpSpLocks/>
          </p:cNvGrpSpPr>
          <p:nvPr/>
        </p:nvGrpSpPr>
        <p:grpSpPr bwMode="auto">
          <a:xfrm>
            <a:off x="3276600" y="3124200"/>
            <a:ext cx="3048000" cy="1660525"/>
            <a:chOff x="3276600" y="3581400"/>
            <a:chExt cx="3048000" cy="1660071"/>
          </a:xfrm>
        </p:grpSpPr>
        <p:cxnSp>
          <p:nvCxnSpPr>
            <p:cNvPr id="8" name="Straight Arrow Connector 7"/>
            <p:cNvCxnSpPr>
              <a:stCxn id="25" idx="4"/>
              <a:endCxn id="22" idx="0"/>
            </p:cNvCxnSpPr>
            <p:nvPr/>
          </p:nvCxnSpPr>
          <p:spPr bwMode="auto">
            <a:xfrm rot="5400000">
              <a:off x="5257842" y="3581337"/>
              <a:ext cx="304717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20" idx="4"/>
              <a:endCxn id="21" idx="0"/>
            </p:cNvCxnSpPr>
            <p:nvPr/>
          </p:nvCxnSpPr>
          <p:spPr bwMode="auto">
            <a:xfrm rot="5400000">
              <a:off x="3436987" y="4487584"/>
              <a:ext cx="365025" cy="2286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25" idx="4"/>
              <a:endCxn id="19" idx="0"/>
            </p:cNvCxnSpPr>
            <p:nvPr/>
          </p:nvCxnSpPr>
          <p:spPr bwMode="auto">
            <a:xfrm rot="16200000" flipH="1">
              <a:off x="5707106" y="3589273"/>
              <a:ext cx="320587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22" idx="4"/>
              <a:endCxn id="23" idx="0"/>
            </p:cNvCxnSpPr>
            <p:nvPr/>
          </p:nvCxnSpPr>
          <p:spPr bwMode="auto">
            <a:xfrm rot="16200000" flipH="1">
              <a:off x="5075287" y="4525684"/>
              <a:ext cx="365025" cy="1524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/>
            <p:cNvSpPr/>
            <p:nvPr/>
          </p:nvSpPr>
          <p:spPr bwMode="auto">
            <a:xfrm>
              <a:off x="5867400" y="3978166"/>
              <a:ext cx="457200" cy="457075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20</a:t>
              </a:r>
              <a:endParaRPr lang="th-TH" sz="2000" b="1" dirty="0"/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3276600" y="4784396"/>
              <a:ext cx="457200" cy="457075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5</a:t>
              </a:r>
              <a:endParaRPr lang="th-TH" sz="2000" b="1" dirty="0"/>
            </a:p>
          </p:txBody>
        </p:sp>
        <p:sp>
          <p:nvSpPr>
            <p:cNvPr id="22" name="Oval 21"/>
            <p:cNvSpPr/>
            <p:nvPr/>
          </p:nvSpPr>
          <p:spPr bwMode="auto">
            <a:xfrm>
              <a:off x="4953000" y="3962296"/>
              <a:ext cx="457200" cy="457075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16</a:t>
              </a:r>
              <a:endParaRPr lang="th-TH" sz="2000" b="1" dirty="0"/>
            </a:p>
          </p:txBody>
        </p:sp>
        <p:sp>
          <p:nvSpPr>
            <p:cNvPr id="23" name="Oval 22"/>
            <p:cNvSpPr/>
            <p:nvPr/>
          </p:nvSpPr>
          <p:spPr bwMode="auto">
            <a:xfrm>
              <a:off x="5105400" y="4784396"/>
              <a:ext cx="457200" cy="457075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16</a:t>
              </a:r>
              <a:endParaRPr lang="th-TH" sz="2000" b="1" dirty="0"/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5116513" y="3589336"/>
              <a:ext cx="369887" cy="399941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363913" y="4400326"/>
              <a:ext cx="369887" cy="399941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solidFill>
                    <a:srgbClr val="FF0000"/>
                  </a:solidFill>
                  <a:cs typeface="_Layiji MaHaNiYom V 1.2" pitchFamily="2" charset="0"/>
                </a:rPr>
                <a:t>&lt; </a:t>
              </a:r>
              <a:endParaRPr lang="th-TH" b="1" dirty="0">
                <a:solidFill>
                  <a:srgbClr val="FF0000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257800" y="4400326"/>
              <a:ext cx="312738" cy="399941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5867400" y="3581400"/>
              <a:ext cx="312738" cy="399941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</p:grpSp>
      <p:grpSp>
        <p:nvGrpSpPr>
          <p:cNvPr id="41" name="Group 46"/>
          <p:cNvGrpSpPr>
            <a:grpSpLocks/>
          </p:cNvGrpSpPr>
          <p:nvPr/>
        </p:nvGrpSpPr>
        <p:grpSpPr bwMode="auto">
          <a:xfrm>
            <a:off x="5257800" y="2335213"/>
            <a:ext cx="609600" cy="865187"/>
            <a:chOff x="5257800" y="2792942"/>
            <a:chExt cx="609600" cy="864658"/>
          </a:xfrm>
        </p:grpSpPr>
        <p:cxnSp>
          <p:nvCxnSpPr>
            <p:cNvPr id="14" name="Straight Arrow Connector 13"/>
            <p:cNvCxnSpPr>
              <a:stCxn id="24" idx="4"/>
              <a:endCxn id="25" idx="0"/>
            </p:cNvCxnSpPr>
            <p:nvPr/>
          </p:nvCxnSpPr>
          <p:spPr bwMode="auto">
            <a:xfrm rot="16200000" flipH="1">
              <a:off x="5295993" y="2857873"/>
              <a:ext cx="304614" cy="3810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/>
            <p:cNvSpPr/>
            <p:nvPr/>
          </p:nvSpPr>
          <p:spPr bwMode="auto">
            <a:xfrm>
              <a:off x="5410200" y="3200680"/>
              <a:ext cx="457200" cy="45692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18</a:t>
              </a:r>
              <a:endParaRPr lang="th-TH" sz="2000" b="1" dirty="0"/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5410200" y="2792942"/>
              <a:ext cx="312738" cy="39980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</p:grpSp>
      <p:grpSp>
        <p:nvGrpSpPr>
          <p:cNvPr id="43" name="Group 44"/>
          <p:cNvGrpSpPr>
            <a:grpSpLocks/>
          </p:cNvGrpSpPr>
          <p:nvPr/>
        </p:nvGrpSpPr>
        <p:grpSpPr bwMode="auto">
          <a:xfrm>
            <a:off x="4495800" y="1624013"/>
            <a:ext cx="990600" cy="814387"/>
            <a:chOff x="4495800" y="2081892"/>
            <a:chExt cx="990600" cy="813708"/>
          </a:xfrm>
        </p:grpSpPr>
        <p:cxnSp>
          <p:nvCxnSpPr>
            <p:cNvPr id="13" name="Straight Arrow Connector 12"/>
            <p:cNvCxnSpPr>
              <a:stCxn id="18" idx="4"/>
              <a:endCxn id="24" idx="0"/>
            </p:cNvCxnSpPr>
            <p:nvPr/>
          </p:nvCxnSpPr>
          <p:spPr bwMode="auto">
            <a:xfrm rot="16200000" flipH="1">
              <a:off x="4772112" y="1953094"/>
              <a:ext cx="209375" cy="7620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/>
            <p:cNvSpPr/>
            <p:nvPr/>
          </p:nvSpPr>
          <p:spPr bwMode="auto">
            <a:xfrm>
              <a:off x="5029200" y="2438781"/>
              <a:ext cx="457200" cy="456819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15</a:t>
              </a:r>
              <a:endParaRPr lang="th-TH" sz="2000" b="1" dirty="0"/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4859338" y="2081892"/>
              <a:ext cx="312737" cy="3997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>
                  <a:solidFill>
                    <a:srgbClr val="0000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cs typeface="Angsana New" pitchFamily="18" charset="-34"/>
                </a:rPr>
                <a:t>≥</a:t>
              </a:r>
              <a:endParaRPr lang="th-TH" b="1">
                <a:solidFill>
                  <a:srgbClr val="0000FF"/>
                </a:solidFill>
              </a:endParaRPr>
            </a:p>
          </p:txBody>
        </p:sp>
      </p:grpSp>
      <p:sp>
        <p:nvSpPr>
          <p:cNvPr id="42" name="Text Box 23"/>
          <p:cNvSpPr txBox="1">
            <a:spLocks noChangeArrowheads="1"/>
          </p:cNvSpPr>
          <p:nvPr/>
        </p:nvSpPr>
        <p:spPr bwMode="auto">
          <a:xfrm>
            <a:off x="1371600" y="5029200"/>
            <a:ext cx="6705600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Inserts :    14     4      9      7      15      3      18     16     20     5     16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8" grpId="0" animBg="1"/>
      <p:bldP spid="4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Delete a : Leaf, Node with only 1 child</a:t>
            </a:r>
            <a:endParaRPr lang="th-TH" dirty="0"/>
          </a:p>
        </p:txBody>
      </p:sp>
      <p:sp>
        <p:nvSpPr>
          <p:cNvPr id="3" name="Text Box 23"/>
          <p:cNvSpPr txBox="1">
            <a:spLocks noChangeArrowheads="1"/>
          </p:cNvSpPr>
          <p:nvPr/>
        </p:nvSpPr>
        <p:spPr bwMode="auto">
          <a:xfrm>
            <a:off x="1600200" y="1143000"/>
            <a:ext cx="381000" cy="40005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latin typeface="Comic Sans MS" pitchFamily="66" charset="0"/>
              </a:rPr>
              <a:t>r</a:t>
            </a:r>
          </a:p>
        </p:txBody>
      </p:sp>
      <p:cxnSp>
        <p:nvCxnSpPr>
          <p:cNvPr id="4" name="Straight Arrow Connector 3"/>
          <p:cNvCxnSpPr>
            <a:stCxn id="3" idx="3"/>
          </p:cNvCxnSpPr>
          <p:nvPr/>
        </p:nvCxnSpPr>
        <p:spPr bwMode="auto">
          <a:xfrm>
            <a:off x="1981200" y="1343025"/>
            <a:ext cx="304800" cy="47625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 bwMode="auto">
          <a:xfrm>
            <a:off x="2286000" y="1162050"/>
            <a:ext cx="457200" cy="457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2000" b="1" dirty="0"/>
              <a:t>14</a:t>
            </a:r>
            <a:endParaRPr lang="th-TH" sz="2000" b="1" dirty="0"/>
          </a:p>
        </p:txBody>
      </p:sp>
      <p:cxnSp>
        <p:nvCxnSpPr>
          <p:cNvPr id="7" name="Straight Arrow Connector 6"/>
          <p:cNvCxnSpPr>
            <a:stCxn id="20" idx="4"/>
            <a:endCxn id="8" idx="0"/>
          </p:cNvCxnSpPr>
          <p:nvPr/>
        </p:nvCxnSpPr>
        <p:spPr bwMode="auto">
          <a:xfrm rot="5400000">
            <a:off x="1752600" y="3048000"/>
            <a:ext cx="304800" cy="3048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 bwMode="auto">
          <a:xfrm>
            <a:off x="1524000" y="3352800"/>
            <a:ext cx="457200" cy="457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2000" b="1" dirty="0"/>
              <a:t>7</a:t>
            </a:r>
            <a:endParaRPr lang="th-TH" sz="2000" b="1" dirty="0"/>
          </a:p>
        </p:txBody>
      </p:sp>
      <p:cxnSp>
        <p:nvCxnSpPr>
          <p:cNvPr id="11" name="Straight Arrow Connector 10"/>
          <p:cNvCxnSpPr>
            <a:stCxn id="5" idx="4"/>
            <a:endCxn id="12" idx="0"/>
          </p:cNvCxnSpPr>
          <p:nvPr/>
        </p:nvCxnSpPr>
        <p:spPr bwMode="auto">
          <a:xfrm rot="5400000">
            <a:off x="2028825" y="1343025"/>
            <a:ext cx="209550" cy="7620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 bwMode="auto">
          <a:xfrm>
            <a:off x="1524000" y="1828800"/>
            <a:ext cx="457200" cy="457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2000" b="1" dirty="0"/>
              <a:t>4</a:t>
            </a:r>
            <a:endParaRPr lang="th-TH" sz="2000" b="1" dirty="0"/>
          </a:p>
        </p:txBody>
      </p:sp>
      <p:cxnSp>
        <p:nvCxnSpPr>
          <p:cNvPr id="15" name="Straight Arrow Connector 14"/>
          <p:cNvCxnSpPr>
            <a:stCxn id="12" idx="4"/>
            <a:endCxn id="16" idx="0"/>
          </p:cNvCxnSpPr>
          <p:nvPr/>
        </p:nvCxnSpPr>
        <p:spPr bwMode="auto">
          <a:xfrm rot="5400000">
            <a:off x="1447800" y="2286000"/>
            <a:ext cx="304800" cy="3048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 bwMode="auto">
          <a:xfrm>
            <a:off x="1219200" y="2590800"/>
            <a:ext cx="457200" cy="457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2000" b="1" dirty="0"/>
              <a:t>3</a:t>
            </a:r>
            <a:endParaRPr lang="th-TH" sz="2000" b="1" dirty="0"/>
          </a:p>
        </p:txBody>
      </p:sp>
      <p:cxnSp>
        <p:nvCxnSpPr>
          <p:cNvPr id="19" name="Straight Arrow Connector 18"/>
          <p:cNvCxnSpPr>
            <a:stCxn id="12" idx="4"/>
            <a:endCxn id="20" idx="0"/>
          </p:cNvCxnSpPr>
          <p:nvPr/>
        </p:nvCxnSpPr>
        <p:spPr bwMode="auto">
          <a:xfrm rot="16200000" flipH="1">
            <a:off x="1752600" y="2286000"/>
            <a:ext cx="304800" cy="3048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 bwMode="auto">
          <a:xfrm>
            <a:off x="1828800" y="2590800"/>
            <a:ext cx="457200" cy="457200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2000" b="1" dirty="0"/>
              <a:t>9</a:t>
            </a:r>
            <a:endParaRPr lang="th-TH" sz="2000" b="1" dirty="0"/>
          </a:p>
        </p:txBody>
      </p:sp>
      <p:cxnSp>
        <p:nvCxnSpPr>
          <p:cNvPr id="23" name="Straight Arrow Connector 22"/>
          <p:cNvCxnSpPr>
            <a:stCxn id="37" idx="4"/>
            <a:endCxn id="29" idx="0"/>
          </p:cNvCxnSpPr>
          <p:nvPr/>
        </p:nvCxnSpPr>
        <p:spPr bwMode="auto">
          <a:xfrm rot="5400000">
            <a:off x="3276600" y="2971800"/>
            <a:ext cx="304800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9" idx="4"/>
            <a:endCxn id="30" idx="0"/>
          </p:cNvCxnSpPr>
          <p:nvPr/>
        </p:nvCxnSpPr>
        <p:spPr bwMode="auto">
          <a:xfrm rot="16200000" flipH="1">
            <a:off x="3094037" y="3916363"/>
            <a:ext cx="365125" cy="1524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4"/>
            <a:endCxn id="28" idx="0"/>
          </p:cNvCxnSpPr>
          <p:nvPr/>
        </p:nvCxnSpPr>
        <p:spPr bwMode="auto">
          <a:xfrm rot="5400000">
            <a:off x="1455737" y="3878263"/>
            <a:ext cx="365125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 bwMode="auto">
          <a:xfrm>
            <a:off x="1295400" y="4175125"/>
            <a:ext cx="457200" cy="457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2000" b="1" dirty="0"/>
              <a:t>5</a:t>
            </a:r>
            <a:endParaRPr lang="th-TH" sz="2000" b="1" dirty="0"/>
          </a:p>
        </p:txBody>
      </p:sp>
      <p:sp>
        <p:nvSpPr>
          <p:cNvPr id="29" name="Oval 28"/>
          <p:cNvSpPr/>
          <p:nvPr/>
        </p:nvSpPr>
        <p:spPr bwMode="auto">
          <a:xfrm>
            <a:off x="2971800" y="3352800"/>
            <a:ext cx="457200" cy="457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2000" b="1" dirty="0"/>
              <a:t>16</a:t>
            </a:r>
            <a:endParaRPr lang="th-TH" sz="2000" b="1" dirty="0"/>
          </a:p>
        </p:txBody>
      </p:sp>
      <p:sp>
        <p:nvSpPr>
          <p:cNvPr id="30" name="Oval 29"/>
          <p:cNvSpPr/>
          <p:nvPr/>
        </p:nvSpPr>
        <p:spPr bwMode="auto">
          <a:xfrm>
            <a:off x="3124200" y="4175125"/>
            <a:ext cx="457200" cy="457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2000" b="1" dirty="0"/>
              <a:t>16</a:t>
            </a:r>
            <a:endParaRPr lang="th-TH" sz="2000" b="1" dirty="0"/>
          </a:p>
        </p:txBody>
      </p:sp>
      <p:cxnSp>
        <p:nvCxnSpPr>
          <p:cNvPr id="36" name="Straight Arrow Connector 35"/>
          <p:cNvCxnSpPr>
            <a:stCxn id="41" idx="4"/>
            <a:endCxn id="37" idx="0"/>
          </p:cNvCxnSpPr>
          <p:nvPr/>
        </p:nvCxnSpPr>
        <p:spPr bwMode="auto">
          <a:xfrm rot="16200000" flipH="1">
            <a:off x="3314700" y="2247900"/>
            <a:ext cx="304800" cy="3810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 bwMode="auto">
          <a:xfrm>
            <a:off x="3429000" y="2590800"/>
            <a:ext cx="457200" cy="457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2000" b="1" dirty="0"/>
              <a:t>18</a:t>
            </a:r>
            <a:endParaRPr lang="th-TH" sz="2000" b="1" dirty="0"/>
          </a:p>
        </p:txBody>
      </p:sp>
      <p:cxnSp>
        <p:nvCxnSpPr>
          <p:cNvPr id="40" name="Straight Arrow Connector 39"/>
          <p:cNvCxnSpPr>
            <a:stCxn id="5" idx="4"/>
            <a:endCxn id="41" idx="0"/>
          </p:cNvCxnSpPr>
          <p:nvPr/>
        </p:nvCxnSpPr>
        <p:spPr bwMode="auto">
          <a:xfrm rot="16200000" flipH="1">
            <a:off x="2790825" y="1343025"/>
            <a:ext cx="209550" cy="7620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 bwMode="auto">
          <a:xfrm>
            <a:off x="3048000" y="1828800"/>
            <a:ext cx="457200" cy="457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2000" b="1" dirty="0"/>
              <a:t>15</a:t>
            </a:r>
            <a:endParaRPr lang="th-TH" sz="2000" b="1" dirty="0"/>
          </a:p>
        </p:txBody>
      </p:sp>
      <p:sp>
        <p:nvSpPr>
          <p:cNvPr id="45" name="Text Box 23"/>
          <p:cNvSpPr txBox="1">
            <a:spLocks noChangeArrowheads="1"/>
          </p:cNvSpPr>
          <p:nvPr/>
        </p:nvSpPr>
        <p:spPr bwMode="auto">
          <a:xfrm>
            <a:off x="152400" y="5543550"/>
            <a:ext cx="3671888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Delete a node with only one child</a:t>
            </a:r>
          </a:p>
        </p:txBody>
      </p:sp>
      <p:sp>
        <p:nvSpPr>
          <p:cNvPr id="47" name="Text Box 23"/>
          <p:cNvSpPr txBox="1">
            <a:spLocks noChangeArrowheads="1"/>
          </p:cNvSpPr>
          <p:nvPr/>
        </p:nvSpPr>
        <p:spPr bwMode="auto">
          <a:xfrm>
            <a:off x="1676400" y="4933950"/>
            <a:ext cx="6156325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20  can be deleted right away,  still be a binary search tree </a:t>
            </a:r>
          </a:p>
        </p:txBody>
      </p:sp>
      <p:sp>
        <p:nvSpPr>
          <p:cNvPr id="46" name="Text Box 23"/>
          <p:cNvSpPr txBox="1">
            <a:spLocks noChangeArrowheads="1"/>
          </p:cNvSpPr>
          <p:nvPr/>
        </p:nvSpPr>
        <p:spPr bwMode="auto">
          <a:xfrm>
            <a:off x="3886200" y="5543550"/>
            <a:ext cx="5184775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Delete  </a:t>
            </a:r>
            <a:r>
              <a:rPr lang="en-US" sz="2000" dirty="0"/>
              <a:t>9,  replace a subtree at the deleted node</a:t>
            </a:r>
            <a:endParaRPr lang="en-US" sz="200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6" name="Group 75"/>
          <p:cNvGrpSpPr>
            <a:grpSpLocks/>
          </p:cNvGrpSpPr>
          <p:nvPr/>
        </p:nvGrpSpPr>
        <p:grpSpPr bwMode="auto">
          <a:xfrm>
            <a:off x="4343400" y="1143000"/>
            <a:ext cx="3581400" cy="3489325"/>
            <a:chOff x="4343400" y="2286000"/>
            <a:chExt cx="3581400" cy="3488871"/>
          </a:xfrm>
        </p:grpSpPr>
        <p:sp>
          <p:nvSpPr>
            <p:cNvPr id="49" name="Text Box 23"/>
            <p:cNvSpPr txBox="1">
              <a:spLocks noChangeArrowheads="1"/>
            </p:cNvSpPr>
            <p:nvPr/>
          </p:nvSpPr>
          <p:spPr bwMode="auto">
            <a:xfrm>
              <a:off x="5638800" y="2286000"/>
              <a:ext cx="381000" cy="399998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cxnSp>
          <p:nvCxnSpPr>
            <p:cNvPr id="50" name="Straight Arrow Connector 49"/>
            <p:cNvCxnSpPr>
              <a:stCxn id="49" idx="3"/>
            </p:cNvCxnSpPr>
            <p:nvPr/>
          </p:nvCxnSpPr>
          <p:spPr bwMode="auto">
            <a:xfrm>
              <a:off x="6019800" y="2485999"/>
              <a:ext cx="304800" cy="47619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/>
            <p:cNvSpPr/>
            <p:nvPr/>
          </p:nvSpPr>
          <p:spPr bwMode="auto">
            <a:xfrm>
              <a:off x="6324600" y="2305048"/>
              <a:ext cx="457200" cy="4571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14</a:t>
              </a:r>
              <a:endParaRPr lang="th-TH" sz="2000" b="1" dirty="0"/>
            </a:p>
          </p:txBody>
        </p:sp>
        <p:cxnSp>
          <p:nvCxnSpPr>
            <p:cNvPr id="52" name="Straight Arrow Connector 51"/>
            <p:cNvCxnSpPr>
              <a:stCxn id="55" idx="4"/>
              <a:endCxn id="53" idx="0"/>
            </p:cNvCxnSpPr>
            <p:nvPr/>
          </p:nvCxnSpPr>
          <p:spPr bwMode="auto">
            <a:xfrm rot="16200000" flipH="1">
              <a:off x="5821383" y="3398668"/>
              <a:ext cx="320633" cy="3810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/>
            <p:cNvSpPr/>
            <p:nvPr/>
          </p:nvSpPr>
          <p:spPr bwMode="auto">
            <a:xfrm>
              <a:off x="5943600" y="3749485"/>
              <a:ext cx="457200" cy="4571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7</a:t>
              </a:r>
              <a:endParaRPr lang="th-TH" sz="2000" b="1" dirty="0"/>
            </a:p>
          </p:txBody>
        </p:sp>
        <p:cxnSp>
          <p:nvCxnSpPr>
            <p:cNvPr id="54" name="Straight Arrow Connector 53"/>
            <p:cNvCxnSpPr>
              <a:stCxn id="51" idx="4"/>
              <a:endCxn id="55" idx="0"/>
            </p:cNvCxnSpPr>
            <p:nvPr/>
          </p:nvCxnSpPr>
          <p:spPr bwMode="auto">
            <a:xfrm rot="5400000">
              <a:off x="6067439" y="2485949"/>
              <a:ext cx="209523" cy="7620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54"/>
            <p:cNvSpPr/>
            <p:nvPr/>
          </p:nvSpPr>
          <p:spPr bwMode="auto">
            <a:xfrm>
              <a:off x="5562600" y="2971711"/>
              <a:ext cx="457200" cy="4571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4</a:t>
              </a:r>
              <a:endParaRPr lang="th-TH" sz="2000" b="1" dirty="0"/>
            </a:p>
          </p:txBody>
        </p:sp>
        <p:cxnSp>
          <p:nvCxnSpPr>
            <p:cNvPr id="56" name="Straight Arrow Connector 55"/>
            <p:cNvCxnSpPr>
              <a:stCxn id="55" idx="4"/>
              <a:endCxn id="57" idx="0"/>
            </p:cNvCxnSpPr>
            <p:nvPr/>
          </p:nvCxnSpPr>
          <p:spPr bwMode="auto">
            <a:xfrm rot="5400000">
              <a:off x="5486420" y="3428831"/>
              <a:ext cx="304760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/>
            <p:cNvSpPr/>
            <p:nvPr/>
          </p:nvSpPr>
          <p:spPr bwMode="auto">
            <a:xfrm>
              <a:off x="5257800" y="3733612"/>
              <a:ext cx="457200" cy="4571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3</a:t>
              </a:r>
              <a:endParaRPr lang="th-TH" sz="2000" b="1" dirty="0"/>
            </a:p>
          </p:txBody>
        </p:sp>
        <p:cxnSp>
          <p:nvCxnSpPr>
            <p:cNvPr id="60" name="Straight Arrow Connector 59"/>
            <p:cNvCxnSpPr>
              <a:stCxn id="70" idx="4"/>
              <a:endCxn id="67" idx="0"/>
            </p:cNvCxnSpPr>
            <p:nvPr/>
          </p:nvCxnSpPr>
          <p:spPr bwMode="auto">
            <a:xfrm rot="5400000">
              <a:off x="7315220" y="4114532"/>
              <a:ext cx="304760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stCxn id="67" idx="4"/>
              <a:endCxn id="68" idx="0"/>
            </p:cNvCxnSpPr>
            <p:nvPr/>
          </p:nvCxnSpPr>
          <p:spPr bwMode="auto">
            <a:xfrm rot="16200000" flipH="1">
              <a:off x="7132661" y="5058992"/>
              <a:ext cx="365077" cy="1524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stCxn id="53" idx="4"/>
              <a:endCxn id="66" idx="0"/>
            </p:cNvCxnSpPr>
            <p:nvPr/>
          </p:nvCxnSpPr>
          <p:spPr bwMode="auto">
            <a:xfrm rot="5400000">
              <a:off x="5883298" y="4266927"/>
              <a:ext cx="349205" cy="2286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/>
            <p:cNvSpPr/>
            <p:nvPr/>
          </p:nvSpPr>
          <p:spPr bwMode="auto">
            <a:xfrm>
              <a:off x="5715000" y="4555830"/>
              <a:ext cx="457200" cy="4571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5</a:t>
              </a:r>
              <a:endParaRPr lang="th-TH" sz="2000" b="1" dirty="0"/>
            </a:p>
          </p:txBody>
        </p:sp>
        <p:sp>
          <p:nvSpPr>
            <p:cNvPr id="67" name="Oval 66"/>
            <p:cNvSpPr/>
            <p:nvPr/>
          </p:nvSpPr>
          <p:spPr bwMode="auto">
            <a:xfrm>
              <a:off x="7010400" y="4495512"/>
              <a:ext cx="457200" cy="4571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16</a:t>
              </a:r>
              <a:endParaRPr lang="th-TH" sz="2000" b="1" dirty="0"/>
            </a:p>
          </p:txBody>
        </p:sp>
        <p:sp>
          <p:nvSpPr>
            <p:cNvPr id="68" name="Oval 67"/>
            <p:cNvSpPr/>
            <p:nvPr/>
          </p:nvSpPr>
          <p:spPr bwMode="auto">
            <a:xfrm>
              <a:off x="7162800" y="5317730"/>
              <a:ext cx="457200" cy="4571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16</a:t>
              </a:r>
              <a:endParaRPr lang="th-TH" sz="2000" b="1" dirty="0"/>
            </a:p>
          </p:txBody>
        </p:sp>
        <p:cxnSp>
          <p:nvCxnSpPr>
            <p:cNvPr id="69" name="Straight Arrow Connector 68"/>
            <p:cNvCxnSpPr>
              <a:stCxn id="72" idx="4"/>
              <a:endCxn id="70" idx="0"/>
            </p:cNvCxnSpPr>
            <p:nvPr/>
          </p:nvCxnSpPr>
          <p:spPr bwMode="auto">
            <a:xfrm rot="16200000" flipH="1">
              <a:off x="7353320" y="3390731"/>
              <a:ext cx="304760" cy="3810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 bwMode="auto">
            <a:xfrm>
              <a:off x="7467600" y="3733612"/>
              <a:ext cx="457200" cy="4571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18</a:t>
              </a:r>
              <a:endParaRPr lang="th-TH" sz="2000" b="1" dirty="0"/>
            </a:p>
          </p:txBody>
        </p:sp>
        <p:cxnSp>
          <p:nvCxnSpPr>
            <p:cNvPr id="71" name="Straight Arrow Connector 70"/>
            <p:cNvCxnSpPr>
              <a:stCxn id="51" idx="4"/>
              <a:endCxn id="72" idx="0"/>
            </p:cNvCxnSpPr>
            <p:nvPr/>
          </p:nvCxnSpPr>
          <p:spPr bwMode="auto">
            <a:xfrm rot="16200000" flipH="1">
              <a:off x="6829439" y="2485949"/>
              <a:ext cx="209523" cy="7620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/>
            <p:cNvSpPr/>
            <p:nvPr/>
          </p:nvSpPr>
          <p:spPr bwMode="auto">
            <a:xfrm>
              <a:off x="7086600" y="2971711"/>
              <a:ext cx="457200" cy="4571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2000" b="1" dirty="0"/>
                <a:t>15</a:t>
              </a:r>
              <a:endParaRPr lang="th-TH" sz="2000" b="1" dirty="0"/>
            </a:p>
          </p:txBody>
        </p:sp>
        <p:sp>
          <p:nvSpPr>
            <p:cNvPr id="75" name="Right Arrow 74"/>
            <p:cNvSpPr/>
            <p:nvPr/>
          </p:nvSpPr>
          <p:spPr>
            <a:xfrm>
              <a:off x="4343400" y="3352661"/>
              <a:ext cx="685800" cy="380950"/>
            </a:xfrm>
            <a:prstGeom prst="right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sp>
        <p:nvSpPr>
          <p:cNvPr id="43" name="Text Box 23"/>
          <p:cNvSpPr txBox="1">
            <a:spLocks noChangeArrowheads="1"/>
          </p:cNvSpPr>
          <p:nvPr/>
        </p:nvSpPr>
        <p:spPr bwMode="auto">
          <a:xfrm>
            <a:off x="152400" y="4933950"/>
            <a:ext cx="1368425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Delete Leaf </a:t>
            </a:r>
          </a:p>
        </p:txBody>
      </p:sp>
      <p:grpSp>
        <p:nvGrpSpPr>
          <p:cNvPr id="9" name="Group 73"/>
          <p:cNvGrpSpPr>
            <a:grpSpLocks/>
          </p:cNvGrpSpPr>
          <p:nvPr/>
        </p:nvGrpSpPr>
        <p:grpSpPr bwMode="auto">
          <a:xfrm>
            <a:off x="3657600" y="3048000"/>
            <a:ext cx="685800" cy="838200"/>
            <a:chOff x="3657601" y="3047999"/>
            <a:chExt cx="685799" cy="838201"/>
          </a:xfrm>
        </p:grpSpPr>
        <p:grpSp>
          <p:nvGrpSpPr>
            <p:cNvPr id="10" name="Group 47"/>
            <p:cNvGrpSpPr>
              <a:grpSpLocks/>
            </p:cNvGrpSpPr>
            <p:nvPr/>
          </p:nvGrpSpPr>
          <p:grpSpPr bwMode="auto">
            <a:xfrm>
              <a:off x="3657601" y="3047999"/>
              <a:ext cx="609599" cy="777876"/>
              <a:chOff x="7848602" y="3445327"/>
              <a:chExt cx="609598" cy="778331"/>
            </a:xfrm>
          </p:grpSpPr>
          <p:cxnSp>
            <p:nvCxnSpPr>
              <p:cNvPr id="25" name="Straight Arrow Connector 24"/>
              <p:cNvCxnSpPr>
                <a:stCxn id="37" idx="4"/>
                <a:endCxn id="27" idx="0"/>
              </p:cNvCxnSpPr>
              <p:nvPr/>
            </p:nvCxnSpPr>
            <p:spPr bwMode="auto">
              <a:xfrm rot="16200000" flipH="1">
                <a:off x="7878669" y="3415260"/>
                <a:ext cx="320863" cy="380999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none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Oval 26"/>
              <p:cNvSpPr/>
              <p:nvPr/>
            </p:nvSpPr>
            <p:spPr bwMode="auto">
              <a:xfrm>
                <a:off x="8001002" y="3766190"/>
                <a:ext cx="457199" cy="457468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2000" b="1" dirty="0"/>
                  <a:t>20</a:t>
                </a:r>
                <a:endParaRPr lang="th-TH" sz="2000" b="1" dirty="0"/>
              </a:p>
            </p:txBody>
          </p:sp>
        </p:grpSp>
        <p:cxnSp>
          <p:nvCxnSpPr>
            <p:cNvPr id="64" name="Straight Connector 63"/>
            <p:cNvCxnSpPr/>
            <p:nvPr/>
          </p:nvCxnSpPr>
          <p:spPr>
            <a:xfrm rot="5400000" flipH="1" flipV="1">
              <a:off x="3733800" y="3276600"/>
              <a:ext cx="609601" cy="60959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6" name="Straight Connector 75"/>
          <p:cNvCxnSpPr/>
          <p:nvPr/>
        </p:nvCxnSpPr>
        <p:spPr>
          <a:xfrm rot="5400000" flipH="1" flipV="1">
            <a:off x="1752600" y="2514600"/>
            <a:ext cx="609600" cy="609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Freeform 57"/>
          <p:cNvSpPr/>
          <p:nvPr/>
        </p:nvSpPr>
        <p:spPr>
          <a:xfrm>
            <a:off x="1779588" y="2233613"/>
            <a:ext cx="922337" cy="1141412"/>
          </a:xfrm>
          <a:custGeom>
            <a:avLst/>
            <a:gdLst>
              <a:gd name="connsiteX0" fmla="*/ 0 w 922712"/>
              <a:gd name="connsiteY0" fmla="*/ 77585 h 1141614"/>
              <a:gd name="connsiteX1" fmla="*/ 814647 w 922712"/>
              <a:gd name="connsiteY1" fmla="*/ 127462 h 1141614"/>
              <a:gd name="connsiteX2" fmla="*/ 648392 w 922712"/>
              <a:gd name="connsiteY2" fmla="*/ 842356 h 1141614"/>
              <a:gd name="connsiteX3" fmla="*/ 33251 w 922712"/>
              <a:gd name="connsiteY3" fmla="*/ 1141614 h 1141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712" h="1141614">
                <a:moveTo>
                  <a:pt x="0" y="77585"/>
                </a:moveTo>
                <a:cubicBezTo>
                  <a:pt x="353291" y="38792"/>
                  <a:pt x="706582" y="0"/>
                  <a:pt x="814647" y="127462"/>
                </a:cubicBezTo>
                <a:cubicBezTo>
                  <a:pt x="922712" y="254924"/>
                  <a:pt x="778625" y="673331"/>
                  <a:pt x="648392" y="842356"/>
                </a:cubicBezTo>
                <a:cubicBezTo>
                  <a:pt x="518159" y="1011381"/>
                  <a:pt x="275705" y="1076497"/>
                  <a:pt x="33251" y="1141614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7" grpId="0" animBg="1"/>
      <p:bldP spid="46" grpId="0" animBg="1"/>
      <p:bldP spid="4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400" dirty="0"/>
              <a:t>Delete a Node with Both Children : Lazy Deletion 1</a:t>
            </a:r>
            <a:endParaRPr lang="th-TH" sz="2400" dirty="0"/>
          </a:p>
        </p:txBody>
      </p:sp>
      <p:sp>
        <p:nvSpPr>
          <p:cNvPr id="46" name="Text Box 23"/>
          <p:cNvSpPr txBox="1">
            <a:spLocks noChangeArrowheads="1"/>
          </p:cNvSpPr>
          <p:nvPr/>
        </p:nvSpPr>
        <p:spPr bwMode="auto">
          <a:xfrm>
            <a:off x="228600" y="4800600"/>
            <a:ext cx="1295400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Delete 12 </a:t>
            </a:r>
          </a:p>
        </p:txBody>
      </p:sp>
      <p:sp>
        <p:nvSpPr>
          <p:cNvPr id="48" name="Text Box 23"/>
          <p:cNvSpPr txBox="1">
            <a:spLocks noChangeArrowheads="1"/>
          </p:cNvSpPr>
          <p:nvPr/>
        </p:nvSpPr>
        <p:spPr bwMode="auto">
          <a:xfrm>
            <a:off x="1643063" y="4816475"/>
            <a:ext cx="4343400" cy="4016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Where can we put tree 7, and tree 17 ?</a:t>
            </a:r>
          </a:p>
        </p:txBody>
      </p:sp>
      <p:sp>
        <p:nvSpPr>
          <p:cNvPr id="50" name="Text Box 23"/>
          <p:cNvSpPr txBox="1">
            <a:spLocks noChangeArrowheads="1"/>
          </p:cNvSpPr>
          <p:nvPr/>
        </p:nvSpPr>
        <p:spPr bwMode="auto">
          <a:xfrm>
            <a:off x="238125" y="5257800"/>
            <a:ext cx="4257675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/>
              <a:t>Can replace only 1 at the deleted node.</a:t>
            </a:r>
            <a:endParaRPr lang="en-US" sz="200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1" name="Text Box 23"/>
          <p:cNvSpPr txBox="1">
            <a:spLocks noChangeArrowheads="1"/>
          </p:cNvSpPr>
          <p:nvPr/>
        </p:nvSpPr>
        <p:spPr bwMode="auto">
          <a:xfrm>
            <a:off x="4648200" y="5257800"/>
            <a:ext cx="1676400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/>
              <a:t>Let choose 17.</a:t>
            </a:r>
            <a:endParaRPr lang="en-US" sz="200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2" name="Text Box 23"/>
          <p:cNvSpPr txBox="1">
            <a:spLocks noChangeArrowheads="1"/>
          </p:cNvSpPr>
          <p:nvPr/>
        </p:nvSpPr>
        <p:spPr bwMode="auto">
          <a:xfrm>
            <a:off x="6503988" y="5257800"/>
            <a:ext cx="2411412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Where to put tree 7 ?  </a:t>
            </a:r>
          </a:p>
        </p:txBody>
      </p:sp>
      <p:sp>
        <p:nvSpPr>
          <p:cNvPr id="54" name="Text Box 23"/>
          <p:cNvSpPr txBox="1">
            <a:spLocks noChangeArrowheads="1"/>
          </p:cNvSpPr>
          <p:nvPr/>
        </p:nvSpPr>
        <p:spPr bwMode="auto">
          <a:xfrm>
            <a:off x="3184525" y="5715000"/>
            <a:ext cx="2268538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Where is it’s place ?</a:t>
            </a:r>
          </a:p>
        </p:txBody>
      </p:sp>
      <p:sp>
        <p:nvSpPr>
          <p:cNvPr id="169" name="Text Box 23"/>
          <p:cNvSpPr txBox="1">
            <a:spLocks noChangeArrowheads="1"/>
          </p:cNvSpPr>
          <p:nvPr/>
        </p:nvSpPr>
        <p:spPr bwMode="auto">
          <a:xfrm>
            <a:off x="228600" y="5715000"/>
            <a:ext cx="2819400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It’s  a binary search tree!</a:t>
            </a:r>
          </a:p>
        </p:txBody>
      </p:sp>
      <p:sp>
        <p:nvSpPr>
          <p:cNvPr id="182" name="Text Box 23"/>
          <p:cNvSpPr txBox="1">
            <a:spLocks noChangeArrowheads="1"/>
          </p:cNvSpPr>
          <p:nvPr/>
        </p:nvSpPr>
        <p:spPr bwMode="auto">
          <a:xfrm>
            <a:off x="492125" y="1066800"/>
            <a:ext cx="381000" cy="40005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latin typeface="Comic Sans MS" pitchFamily="66" charset="0"/>
              </a:rPr>
              <a:t>r</a:t>
            </a:r>
          </a:p>
        </p:txBody>
      </p:sp>
      <p:cxnSp>
        <p:nvCxnSpPr>
          <p:cNvPr id="183" name="Straight Arrow Connector 182"/>
          <p:cNvCxnSpPr>
            <a:stCxn id="182" idx="3"/>
          </p:cNvCxnSpPr>
          <p:nvPr/>
        </p:nvCxnSpPr>
        <p:spPr bwMode="auto">
          <a:xfrm>
            <a:off x="873125" y="1266825"/>
            <a:ext cx="304800" cy="47625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4" name="Oval 183"/>
          <p:cNvSpPr/>
          <p:nvPr/>
        </p:nvSpPr>
        <p:spPr bwMode="auto">
          <a:xfrm>
            <a:off x="1177925" y="1085850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3</a:t>
            </a:r>
            <a:endParaRPr lang="th-TH" sz="1800" b="1" dirty="0"/>
          </a:p>
        </p:txBody>
      </p:sp>
      <p:cxnSp>
        <p:nvCxnSpPr>
          <p:cNvPr id="185" name="Straight Arrow Connector 184"/>
          <p:cNvCxnSpPr>
            <a:stCxn id="184" idx="4"/>
            <a:endCxn id="186" idx="0"/>
          </p:cNvCxnSpPr>
          <p:nvPr/>
        </p:nvCxnSpPr>
        <p:spPr bwMode="auto">
          <a:xfrm rot="5400000">
            <a:off x="1119982" y="1269206"/>
            <a:ext cx="61912" cy="415925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6" name="Oval 185"/>
          <p:cNvSpPr/>
          <p:nvPr/>
        </p:nvSpPr>
        <p:spPr bwMode="auto">
          <a:xfrm>
            <a:off x="762000" y="1508125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</a:t>
            </a:r>
            <a:endParaRPr lang="th-TH" sz="1800" b="1" dirty="0"/>
          </a:p>
        </p:txBody>
      </p:sp>
      <p:cxnSp>
        <p:nvCxnSpPr>
          <p:cNvPr id="187" name="Straight Arrow Connector 186"/>
          <p:cNvCxnSpPr>
            <a:stCxn id="186" idx="4"/>
            <a:endCxn id="188" idx="0"/>
          </p:cNvCxnSpPr>
          <p:nvPr/>
        </p:nvCxnSpPr>
        <p:spPr bwMode="auto">
          <a:xfrm rot="5400000">
            <a:off x="746125" y="1760538"/>
            <a:ext cx="88900" cy="3048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8" name="Oval 187"/>
          <p:cNvSpPr/>
          <p:nvPr/>
        </p:nvSpPr>
        <p:spPr bwMode="auto">
          <a:xfrm>
            <a:off x="457200" y="1957388"/>
            <a:ext cx="360363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</a:t>
            </a:r>
            <a:endParaRPr lang="th-TH" sz="1800" b="1" dirty="0"/>
          </a:p>
        </p:txBody>
      </p:sp>
      <p:cxnSp>
        <p:nvCxnSpPr>
          <p:cNvPr id="189" name="Straight Arrow Connector 188"/>
          <p:cNvCxnSpPr>
            <a:stCxn id="196" idx="4"/>
            <a:endCxn id="193" idx="0"/>
          </p:cNvCxnSpPr>
          <p:nvPr/>
        </p:nvCxnSpPr>
        <p:spPr bwMode="auto">
          <a:xfrm rot="5400000">
            <a:off x="2668587" y="2151063"/>
            <a:ext cx="123825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>
            <a:stCxn id="193" idx="4"/>
            <a:endCxn id="194" idx="0"/>
          </p:cNvCxnSpPr>
          <p:nvPr/>
        </p:nvCxnSpPr>
        <p:spPr bwMode="auto">
          <a:xfrm rot="16200000" flipH="1">
            <a:off x="2506662" y="2797176"/>
            <a:ext cx="142875" cy="1524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>
            <a:stCxn id="196" idx="4"/>
            <a:endCxn id="192" idx="0"/>
          </p:cNvCxnSpPr>
          <p:nvPr/>
        </p:nvCxnSpPr>
        <p:spPr bwMode="auto">
          <a:xfrm rot="16200000" flipH="1">
            <a:off x="3117850" y="2159000"/>
            <a:ext cx="139700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2" name="Oval 191"/>
          <p:cNvSpPr/>
          <p:nvPr/>
        </p:nvSpPr>
        <p:spPr bwMode="auto">
          <a:xfrm>
            <a:off x="3235325" y="2457450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19</a:t>
            </a:r>
            <a:endParaRPr lang="th-TH" sz="1800" b="1" dirty="0"/>
          </a:p>
        </p:txBody>
      </p:sp>
      <p:sp>
        <p:nvSpPr>
          <p:cNvPr id="193" name="Oval 192"/>
          <p:cNvSpPr/>
          <p:nvPr/>
        </p:nvSpPr>
        <p:spPr bwMode="auto">
          <a:xfrm>
            <a:off x="2320925" y="2441575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13</a:t>
            </a:r>
            <a:endParaRPr lang="th-TH" sz="1800" b="1" dirty="0"/>
          </a:p>
        </p:txBody>
      </p:sp>
      <p:sp>
        <p:nvSpPr>
          <p:cNvPr id="194" name="Oval 193"/>
          <p:cNvSpPr/>
          <p:nvPr/>
        </p:nvSpPr>
        <p:spPr bwMode="auto">
          <a:xfrm>
            <a:off x="2473325" y="2944813"/>
            <a:ext cx="360363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15</a:t>
            </a:r>
            <a:endParaRPr lang="th-TH" sz="1800" b="1" dirty="0"/>
          </a:p>
        </p:txBody>
      </p:sp>
      <p:cxnSp>
        <p:nvCxnSpPr>
          <p:cNvPr id="195" name="Straight Arrow Connector 194"/>
          <p:cNvCxnSpPr>
            <a:stCxn id="198" idx="5"/>
            <a:endCxn id="196" idx="0"/>
          </p:cNvCxnSpPr>
          <p:nvPr/>
        </p:nvCxnSpPr>
        <p:spPr bwMode="auto">
          <a:xfrm rot="16200000" flipH="1">
            <a:off x="2580481" y="1578770"/>
            <a:ext cx="142875" cy="6143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6" name="Oval 195"/>
          <p:cNvSpPr/>
          <p:nvPr/>
        </p:nvSpPr>
        <p:spPr bwMode="auto">
          <a:xfrm>
            <a:off x="2778125" y="1957388"/>
            <a:ext cx="360363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17</a:t>
            </a:r>
            <a:endParaRPr lang="th-TH" sz="1800" b="1" dirty="0"/>
          </a:p>
        </p:txBody>
      </p:sp>
      <p:cxnSp>
        <p:nvCxnSpPr>
          <p:cNvPr id="197" name="Straight Arrow Connector 196"/>
          <p:cNvCxnSpPr>
            <a:stCxn id="184" idx="4"/>
            <a:endCxn id="198" idx="0"/>
          </p:cNvCxnSpPr>
          <p:nvPr/>
        </p:nvCxnSpPr>
        <p:spPr bwMode="auto">
          <a:xfrm rot="16200000" flipH="1">
            <a:off x="1757363" y="1047750"/>
            <a:ext cx="61912" cy="8588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>
            <a:stCxn id="206" idx="4"/>
            <a:endCxn id="203" idx="0"/>
          </p:cNvCxnSpPr>
          <p:nvPr/>
        </p:nvCxnSpPr>
        <p:spPr bwMode="auto">
          <a:xfrm rot="5400000">
            <a:off x="1144587" y="2141538"/>
            <a:ext cx="123825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02" idx="4"/>
            <a:endCxn id="204" idx="0"/>
          </p:cNvCxnSpPr>
          <p:nvPr/>
        </p:nvCxnSpPr>
        <p:spPr bwMode="auto">
          <a:xfrm rot="5400000">
            <a:off x="1735138" y="2757488"/>
            <a:ext cx="127000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/>
          <p:cNvCxnSpPr>
            <a:stCxn id="206" idx="4"/>
            <a:endCxn id="202" idx="0"/>
          </p:cNvCxnSpPr>
          <p:nvPr/>
        </p:nvCxnSpPr>
        <p:spPr bwMode="auto">
          <a:xfrm rot="16200000" flipH="1">
            <a:off x="1604169" y="2139156"/>
            <a:ext cx="139700" cy="4778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2" name="Oval 201"/>
          <p:cNvSpPr/>
          <p:nvPr/>
        </p:nvSpPr>
        <p:spPr bwMode="auto">
          <a:xfrm>
            <a:off x="1731963" y="2447925"/>
            <a:ext cx="360362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11</a:t>
            </a:r>
            <a:endParaRPr lang="th-TH" sz="1800" b="1" dirty="0"/>
          </a:p>
        </p:txBody>
      </p:sp>
      <p:sp>
        <p:nvSpPr>
          <p:cNvPr id="203" name="Oval 202"/>
          <p:cNvSpPr/>
          <p:nvPr/>
        </p:nvSpPr>
        <p:spPr bwMode="auto">
          <a:xfrm>
            <a:off x="796925" y="2432050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5</a:t>
            </a:r>
            <a:endParaRPr lang="th-TH" sz="1800" b="1" dirty="0"/>
          </a:p>
        </p:txBody>
      </p:sp>
      <p:sp>
        <p:nvSpPr>
          <p:cNvPr id="204" name="Oval 203"/>
          <p:cNvSpPr/>
          <p:nvPr/>
        </p:nvSpPr>
        <p:spPr bwMode="auto">
          <a:xfrm>
            <a:off x="1503363" y="2935288"/>
            <a:ext cx="360362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9</a:t>
            </a:r>
            <a:endParaRPr lang="th-TH" sz="1800" b="1" dirty="0"/>
          </a:p>
        </p:txBody>
      </p:sp>
      <p:cxnSp>
        <p:nvCxnSpPr>
          <p:cNvPr id="205" name="Straight Arrow Connector 204"/>
          <p:cNvCxnSpPr>
            <a:stCxn id="198" idx="3"/>
            <a:endCxn id="206" idx="0"/>
          </p:cNvCxnSpPr>
          <p:nvPr/>
        </p:nvCxnSpPr>
        <p:spPr bwMode="auto">
          <a:xfrm rot="5400000">
            <a:off x="1695450" y="1554163"/>
            <a:ext cx="133350" cy="65405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6" name="Oval 205"/>
          <p:cNvSpPr/>
          <p:nvPr/>
        </p:nvSpPr>
        <p:spPr bwMode="auto">
          <a:xfrm>
            <a:off x="1254125" y="1947863"/>
            <a:ext cx="360363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7</a:t>
            </a:r>
            <a:endParaRPr lang="th-TH" sz="1800" b="1" dirty="0"/>
          </a:p>
        </p:txBody>
      </p:sp>
      <p:cxnSp>
        <p:nvCxnSpPr>
          <p:cNvPr id="207" name="Straight Arrow Connector 206"/>
          <p:cNvCxnSpPr>
            <a:stCxn id="204" idx="4"/>
            <a:endCxn id="210" idx="0"/>
          </p:cNvCxnSpPr>
          <p:nvPr/>
        </p:nvCxnSpPr>
        <p:spPr bwMode="auto">
          <a:xfrm rot="5400000">
            <a:off x="1495425" y="3276600"/>
            <a:ext cx="169863" cy="20796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04" idx="4"/>
            <a:endCxn id="209" idx="0"/>
          </p:cNvCxnSpPr>
          <p:nvPr/>
        </p:nvCxnSpPr>
        <p:spPr bwMode="auto">
          <a:xfrm rot="16200000" flipH="1">
            <a:off x="1705769" y="3274219"/>
            <a:ext cx="185738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9" name="Oval 208"/>
          <p:cNvSpPr/>
          <p:nvPr/>
        </p:nvSpPr>
        <p:spPr bwMode="auto">
          <a:xfrm>
            <a:off x="1731963" y="3481388"/>
            <a:ext cx="360362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10</a:t>
            </a:r>
            <a:endParaRPr lang="th-TH" sz="1800" b="1" dirty="0"/>
          </a:p>
        </p:txBody>
      </p:sp>
      <p:sp>
        <p:nvSpPr>
          <p:cNvPr id="210" name="Oval 209"/>
          <p:cNvSpPr/>
          <p:nvPr/>
        </p:nvSpPr>
        <p:spPr bwMode="auto">
          <a:xfrm>
            <a:off x="1295400" y="3465513"/>
            <a:ext cx="360363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8</a:t>
            </a:r>
            <a:endParaRPr lang="th-TH" sz="1800" b="1" dirty="0"/>
          </a:p>
        </p:txBody>
      </p:sp>
      <p:cxnSp>
        <p:nvCxnSpPr>
          <p:cNvPr id="211" name="Straight Arrow Connector 210"/>
          <p:cNvCxnSpPr>
            <a:stCxn id="194" idx="4"/>
            <a:endCxn id="214" idx="0"/>
          </p:cNvCxnSpPr>
          <p:nvPr/>
        </p:nvCxnSpPr>
        <p:spPr bwMode="auto">
          <a:xfrm rot="5400000">
            <a:off x="2459831" y="3291682"/>
            <a:ext cx="180975" cy="2079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>
            <a:stCxn id="194" idx="4"/>
            <a:endCxn id="213" idx="0"/>
          </p:cNvCxnSpPr>
          <p:nvPr/>
        </p:nvCxnSpPr>
        <p:spPr bwMode="auto">
          <a:xfrm rot="16200000" flipH="1">
            <a:off x="2670175" y="3289300"/>
            <a:ext cx="196850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3" name="Oval 212"/>
          <p:cNvSpPr/>
          <p:nvPr/>
        </p:nvSpPr>
        <p:spPr bwMode="auto">
          <a:xfrm>
            <a:off x="2701925" y="3502025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16</a:t>
            </a:r>
            <a:endParaRPr lang="th-TH" sz="1800" b="1" dirty="0"/>
          </a:p>
        </p:txBody>
      </p:sp>
      <p:sp>
        <p:nvSpPr>
          <p:cNvPr id="214" name="Oval 213"/>
          <p:cNvSpPr/>
          <p:nvPr/>
        </p:nvSpPr>
        <p:spPr bwMode="auto">
          <a:xfrm>
            <a:off x="2265363" y="3486150"/>
            <a:ext cx="360362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14</a:t>
            </a:r>
            <a:endParaRPr lang="th-TH" sz="1800" b="1" dirty="0"/>
          </a:p>
        </p:txBody>
      </p:sp>
      <p:cxnSp>
        <p:nvCxnSpPr>
          <p:cNvPr id="215" name="Straight Arrow Connector 214"/>
          <p:cNvCxnSpPr>
            <a:stCxn id="203" idx="4"/>
            <a:endCxn id="216" idx="0"/>
          </p:cNvCxnSpPr>
          <p:nvPr/>
        </p:nvCxnSpPr>
        <p:spPr bwMode="auto">
          <a:xfrm rot="5400000">
            <a:off x="802481" y="2759870"/>
            <a:ext cx="142875" cy="2079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6" name="Oval 215"/>
          <p:cNvSpPr/>
          <p:nvPr/>
        </p:nvSpPr>
        <p:spPr bwMode="auto">
          <a:xfrm>
            <a:off x="588963" y="2935288"/>
            <a:ext cx="360362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4</a:t>
            </a:r>
            <a:endParaRPr lang="th-TH" sz="1800" b="1" dirty="0"/>
          </a:p>
        </p:txBody>
      </p:sp>
      <p:cxnSp>
        <p:nvCxnSpPr>
          <p:cNvPr id="217" name="Straight Arrow Connector 216"/>
          <p:cNvCxnSpPr>
            <a:stCxn id="192" idx="4"/>
            <a:endCxn id="220" idx="0"/>
          </p:cNvCxnSpPr>
          <p:nvPr/>
        </p:nvCxnSpPr>
        <p:spPr bwMode="auto">
          <a:xfrm rot="5400000">
            <a:off x="3210719" y="2739232"/>
            <a:ext cx="127000" cy="2841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/>
          <p:cNvCxnSpPr>
            <a:stCxn id="192" idx="4"/>
            <a:endCxn id="219" idx="0"/>
          </p:cNvCxnSpPr>
          <p:nvPr/>
        </p:nvCxnSpPr>
        <p:spPr bwMode="auto">
          <a:xfrm rot="16200000" flipH="1">
            <a:off x="3506788" y="2727325"/>
            <a:ext cx="144462" cy="3254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9" name="Oval 218"/>
          <p:cNvSpPr/>
          <p:nvPr/>
        </p:nvSpPr>
        <p:spPr bwMode="auto">
          <a:xfrm>
            <a:off x="3560763" y="2962275"/>
            <a:ext cx="360362" cy="358775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20</a:t>
            </a:r>
            <a:endParaRPr lang="th-TH" sz="1800" b="1" dirty="0"/>
          </a:p>
        </p:txBody>
      </p:sp>
      <p:sp>
        <p:nvSpPr>
          <p:cNvPr id="220" name="Oval 219"/>
          <p:cNvSpPr/>
          <p:nvPr/>
        </p:nvSpPr>
        <p:spPr bwMode="auto">
          <a:xfrm>
            <a:off x="2951163" y="2944813"/>
            <a:ext cx="360362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18</a:t>
            </a:r>
            <a:endParaRPr lang="th-TH" sz="1800" b="1" dirty="0"/>
          </a:p>
        </p:txBody>
      </p:sp>
      <p:cxnSp>
        <p:nvCxnSpPr>
          <p:cNvPr id="221" name="Straight Arrow Connector 220"/>
          <p:cNvCxnSpPr>
            <a:stCxn id="203" idx="4"/>
            <a:endCxn id="222" idx="0"/>
          </p:cNvCxnSpPr>
          <p:nvPr/>
        </p:nvCxnSpPr>
        <p:spPr bwMode="auto">
          <a:xfrm rot="16200000" flipH="1">
            <a:off x="1034257" y="2736056"/>
            <a:ext cx="139700" cy="25241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2" name="Oval 221"/>
          <p:cNvSpPr/>
          <p:nvPr/>
        </p:nvSpPr>
        <p:spPr bwMode="auto">
          <a:xfrm>
            <a:off x="1049338" y="2932113"/>
            <a:ext cx="360362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6</a:t>
            </a:r>
            <a:endParaRPr lang="th-TH" sz="1800" b="1" dirty="0"/>
          </a:p>
        </p:txBody>
      </p:sp>
      <p:grpSp>
        <p:nvGrpSpPr>
          <p:cNvPr id="3" name="Group 269"/>
          <p:cNvGrpSpPr>
            <a:grpSpLocks/>
          </p:cNvGrpSpPr>
          <p:nvPr/>
        </p:nvGrpSpPr>
        <p:grpSpPr bwMode="auto">
          <a:xfrm>
            <a:off x="1905000" y="1508125"/>
            <a:ext cx="568325" cy="473075"/>
            <a:chOff x="1905000" y="1507375"/>
            <a:chExt cx="568326" cy="473825"/>
          </a:xfrm>
        </p:grpSpPr>
        <p:sp>
          <p:nvSpPr>
            <p:cNvPr id="198" name="Oval 197"/>
            <p:cNvSpPr/>
            <p:nvPr/>
          </p:nvSpPr>
          <p:spPr bwMode="auto">
            <a:xfrm>
              <a:off x="2036763" y="1507375"/>
              <a:ext cx="360363" cy="360934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12</a:t>
              </a:r>
              <a:endParaRPr lang="th-TH" sz="1800" b="1" dirty="0"/>
            </a:p>
          </p:txBody>
        </p:sp>
        <p:cxnSp>
          <p:nvCxnSpPr>
            <p:cNvPr id="223" name="Straight Connector 222"/>
            <p:cNvCxnSpPr/>
            <p:nvPr/>
          </p:nvCxnSpPr>
          <p:spPr>
            <a:xfrm flipV="1">
              <a:off x="1905000" y="1507375"/>
              <a:ext cx="568326" cy="47382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Rectangle 46"/>
          <p:cNvSpPr/>
          <p:nvPr/>
        </p:nvSpPr>
        <p:spPr bwMode="auto">
          <a:xfrm>
            <a:off x="6248400" y="3544888"/>
            <a:ext cx="2362200" cy="646112"/>
          </a:xfrm>
          <a:prstGeom prst="rect">
            <a:avLst/>
          </a:prstGeom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800" dirty="0">
                <a:solidFill>
                  <a:srgbClr val="0000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Increases tree height. </a:t>
            </a:r>
          </a:p>
          <a:p>
            <a:pPr>
              <a:defRPr/>
            </a:pPr>
            <a:r>
              <a:rPr lang="en-US" sz="18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=&gt;</a:t>
            </a:r>
            <a:r>
              <a:rPr lang="en-US" sz="1800" dirty="0">
                <a:solidFill>
                  <a:srgbClr val="0000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18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Lazy Deletion</a:t>
            </a:r>
            <a:endParaRPr lang="th-TH" sz="1800" dirty="0">
              <a:solidFill>
                <a:srgbClr val="0000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" name="Group 95"/>
          <p:cNvGrpSpPr>
            <a:grpSpLocks/>
          </p:cNvGrpSpPr>
          <p:nvPr/>
        </p:nvGrpSpPr>
        <p:grpSpPr bwMode="auto">
          <a:xfrm>
            <a:off x="4287838" y="1066800"/>
            <a:ext cx="3262312" cy="3333750"/>
            <a:chOff x="4287838" y="1066800"/>
            <a:chExt cx="3262312" cy="3333750"/>
          </a:xfrm>
        </p:grpSpPr>
        <p:sp>
          <p:nvSpPr>
            <p:cNvPr id="224" name="Text Box 23"/>
            <p:cNvSpPr txBox="1">
              <a:spLocks noChangeArrowheads="1"/>
            </p:cNvSpPr>
            <p:nvPr/>
          </p:nvSpPr>
          <p:spPr bwMode="auto">
            <a:xfrm>
              <a:off x="4745038" y="1066800"/>
              <a:ext cx="381000" cy="4000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cxnSp>
          <p:nvCxnSpPr>
            <p:cNvPr id="225" name="Straight Arrow Connector 224"/>
            <p:cNvCxnSpPr>
              <a:stCxn id="224" idx="3"/>
            </p:cNvCxnSpPr>
            <p:nvPr/>
          </p:nvCxnSpPr>
          <p:spPr bwMode="auto">
            <a:xfrm>
              <a:off x="5126038" y="1266825"/>
              <a:ext cx="304800" cy="47625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26" name="Oval 225"/>
            <p:cNvSpPr/>
            <p:nvPr/>
          </p:nvSpPr>
          <p:spPr bwMode="auto">
            <a:xfrm>
              <a:off x="5430838" y="1085850"/>
              <a:ext cx="360362" cy="36036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3</a:t>
              </a:r>
              <a:endParaRPr lang="th-TH" sz="1800" b="1" dirty="0"/>
            </a:p>
          </p:txBody>
        </p:sp>
        <p:cxnSp>
          <p:nvCxnSpPr>
            <p:cNvPr id="227" name="Straight Arrow Connector 226"/>
            <p:cNvCxnSpPr>
              <a:stCxn id="226" idx="4"/>
              <a:endCxn id="228" idx="0"/>
            </p:cNvCxnSpPr>
            <p:nvPr/>
          </p:nvCxnSpPr>
          <p:spPr bwMode="auto">
            <a:xfrm rot="5400000">
              <a:off x="5372894" y="1267619"/>
              <a:ext cx="60325" cy="417513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Oval 227"/>
            <p:cNvSpPr/>
            <p:nvPr/>
          </p:nvSpPr>
          <p:spPr bwMode="auto">
            <a:xfrm>
              <a:off x="5014913" y="1506538"/>
              <a:ext cx="360362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2</a:t>
              </a:r>
              <a:endParaRPr lang="th-TH" sz="1800" b="1" dirty="0"/>
            </a:p>
          </p:txBody>
        </p:sp>
        <p:cxnSp>
          <p:nvCxnSpPr>
            <p:cNvPr id="229" name="Straight Arrow Connector 228"/>
            <p:cNvCxnSpPr>
              <a:stCxn id="228" idx="4"/>
              <a:endCxn id="230" idx="0"/>
            </p:cNvCxnSpPr>
            <p:nvPr/>
          </p:nvCxnSpPr>
          <p:spPr bwMode="auto">
            <a:xfrm rot="5400000">
              <a:off x="4998244" y="1759744"/>
              <a:ext cx="90488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Oval 229"/>
            <p:cNvSpPr/>
            <p:nvPr/>
          </p:nvSpPr>
          <p:spPr bwMode="auto">
            <a:xfrm>
              <a:off x="4710113" y="1957388"/>
              <a:ext cx="360362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</a:t>
              </a:r>
              <a:endParaRPr lang="th-TH" sz="1800" b="1" dirty="0"/>
            </a:p>
          </p:txBody>
        </p:sp>
        <p:cxnSp>
          <p:nvCxnSpPr>
            <p:cNvPr id="231" name="Straight Arrow Connector 230"/>
            <p:cNvCxnSpPr>
              <a:stCxn id="238" idx="4"/>
              <a:endCxn id="235" idx="7"/>
            </p:cNvCxnSpPr>
            <p:nvPr/>
          </p:nvCxnSpPr>
          <p:spPr bwMode="auto">
            <a:xfrm rot="5400000">
              <a:off x="6164262" y="1590676"/>
              <a:ext cx="130175" cy="71755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/>
            <p:cNvCxnSpPr>
              <a:stCxn id="235" idx="5"/>
              <a:endCxn id="236" idx="0"/>
            </p:cNvCxnSpPr>
            <p:nvPr/>
          </p:nvCxnSpPr>
          <p:spPr bwMode="auto">
            <a:xfrm rot="16200000" flipH="1">
              <a:off x="5978525" y="2160588"/>
              <a:ext cx="196850" cy="41275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>
              <a:stCxn id="238" idx="4"/>
              <a:endCxn id="234" idx="0"/>
            </p:cNvCxnSpPr>
            <p:nvPr/>
          </p:nvCxnSpPr>
          <p:spPr bwMode="auto">
            <a:xfrm rot="16200000" flipH="1">
              <a:off x="6769894" y="1702594"/>
              <a:ext cx="93662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Oval 233"/>
            <p:cNvSpPr/>
            <p:nvPr/>
          </p:nvSpPr>
          <p:spPr bwMode="auto">
            <a:xfrm>
              <a:off x="6864350" y="1978025"/>
              <a:ext cx="360363" cy="36036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19</a:t>
              </a:r>
              <a:endParaRPr lang="th-TH" sz="1800" b="1" dirty="0"/>
            </a:p>
          </p:txBody>
        </p:sp>
        <p:sp>
          <p:nvSpPr>
            <p:cNvPr id="235" name="Oval 234"/>
            <p:cNvSpPr/>
            <p:nvPr/>
          </p:nvSpPr>
          <p:spPr bwMode="auto">
            <a:xfrm>
              <a:off x="5562600" y="1962150"/>
              <a:ext cx="360363" cy="36036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13</a:t>
              </a:r>
              <a:endParaRPr lang="th-TH" sz="1800" b="1" dirty="0"/>
            </a:p>
          </p:txBody>
        </p:sp>
        <p:sp>
          <p:nvSpPr>
            <p:cNvPr id="236" name="Oval 235"/>
            <p:cNvSpPr/>
            <p:nvPr/>
          </p:nvSpPr>
          <p:spPr bwMode="auto">
            <a:xfrm>
              <a:off x="6102350" y="2465388"/>
              <a:ext cx="360363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15</a:t>
              </a:r>
              <a:endParaRPr lang="th-TH" sz="1800" b="1" dirty="0"/>
            </a:p>
          </p:txBody>
        </p:sp>
        <p:sp>
          <p:nvSpPr>
            <p:cNvPr id="238" name="Oval 237"/>
            <p:cNvSpPr/>
            <p:nvPr/>
          </p:nvSpPr>
          <p:spPr bwMode="auto">
            <a:xfrm>
              <a:off x="6407150" y="1524000"/>
              <a:ext cx="360363" cy="36036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17</a:t>
              </a:r>
              <a:endParaRPr lang="th-TH" sz="1800" b="1" dirty="0"/>
            </a:p>
          </p:txBody>
        </p:sp>
        <p:cxnSp>
          <p:nvCxnSpPr>
            <p:cNvPr id="239" name="Straight Arrow Connector 238"/>
            <p:cNvCxnSpPr>
              <a:stCxn id="226" idx="4"/>
              <a:endCxn id="238" idx="0"/>
            </p:cNvCxnSpPr>
            <p:nvPr/>
          </p:nvCxnSpPr>
          <p:spPr bwMode="auto">
            <a:xfrm rot="16200000" flipH="1">
              <a:off x="6060281" y="996157"/>
              <a:ext cx="77787" cy="977900"/>
            </a:xfrm>
            <a:prstGeom prst="straightConnector1">
              <a:avLst/>
            </a:prstGeom>
            <a:ln w="3175">
              <a:solidFill>
                <a:srgbClr val="FF0000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Arrow Connector 240"/>
            <p:cNvCxnSpPr>
              <a:stCxn id="248" idx="4"/>
              <a:endCxn id="245" idx="0"/>
            </p:cNvCxnSpPr>
            <p:nvPr/>
          </p:nvCxnSpPr>
          <p:spPr bwMode="auto">
            <a:xfrm rot="5400000">
              <a:off x="4843462" y="2700338"/>
              <a:ext cx="123825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Arrow Connector 241"/>
            <p:cNvCxnSpPr>
              <a:stCxn id="244" idx="4"/>
              <a:endCxn id="246" idx="0"/>
            </p:cNvCxnSpPr>
            <p:nvPr/>
          </p:nvCxnSpPr>
          <p:spPr bwMode="auto">
            <a:xfrm rot="5400000">
              <a:off x="5434013" y="3316288"/>
              <a:ext cx="127000" cy="2286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Arrow Connector 242"/>
            <p:cNvCxnSpPr>
              <a:stCxn id="248" idx="4"/>
              <a:endCxn id="244" idx="0"/>
            </p:cNvCxnSpPr>
            <p:nvPr/>
          </p:nvCxnSpPr>
          <p:spPr bwMode="auto">
            <a:xfrm rot="16200000" flipH="1">
              <a:off x="5302250" y="2698750"/>
              <a:ext cx="139700" cy="47625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Oval 243"/>
            <p:cNvSpPr/>
            <p:nvPr/>
          </p:nvSpPr>
          <p:spPr bwMode="auto">
            <a:xfrm>
              <a:off x="5430838" y="3006725"/>
              <a:ext cx="360362" cy="36036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11</a:t>
              </a:r>
              <a:endParaRPr lang="th-TH" sz="1800" b="1" dirty="0"/>
            </a:p>
          </p:txBody>
        </p:sp>
        <p:sp>
          <p:nvSpPr>
            <p:cNvPr id="245" name="Oval 244"/>
            <p:cNvSpPr/>
            <p:nvPr/>
          </p:nvSpPr>
          <p:spPr bwMode="auto">
            <a:xfrm>
              <a:off x="4495800" y="2990850"/>
              <a:ext cx="360363" cy="36036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5</a:t>
              </a:r>
              <a:endParaRPr lang="th-TH" sz="1800" b="1" dirty="0"/>
            </a:p>
          </p:txBody>
        </p:sp>
        <p:sp>
          <p:nvSpPr>
            <p:cNvPr id="246" name="Oval 245"/>
            <p:cNvSpPr/>
            <p:nvPr/>
          </p:nvSpPr>
          <p:spPr bwMode="auto">
            <a:xfrm>
              <a:off x="5202238" y="3494088"/>
              <a:ext cx="360362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9</a:t>
              </a:r>
              <a:endParaRPr lang="th-TH" sz="1800" b="1" dirty="0"/>
            </a:p>
          </p:txBody>
        </p:sp>
        <p:cxnSp>
          <p:nvCxnSpPr>
            <p:cNvPr id="247" name="Straight Arrow Connector 246"/>
            <p:cNvCxnSpPr>
              <a:stCxn id="235" idx="3"/>
              <a:endCxn id="248" idx="0"/>
            </p:cNvCxnSpPr>
            <p:nvPr/>
          </p:nvCxnSpPr>
          <p:spPr bwMode="auto">
            <a:xfrm rot="5400000">
              <a:off x="5254626" y="2147887"/>
              <a:ext cx="239712" cy="481013"/>
            </a:xfrm>
            <a:prstGeom prst="straightConnector1">
              <a:avLst/>
            </a:prstGeom>
            <a:ln w="3175">
              <a:solidFill>
                <a:srgbClr val="FF0000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Oval 247"/>
            <p:cNvSpPr/>
            <p:nvPr/>
          </p:nvSpPr>
          <p:spPr bwMode="auto">
            <a:xfrm>
              <a:off x="4953000" y="2508250"/>
              <a:ext cx="360363" cy="358775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7</a:t>
              </a:r>
              <a:endParaRPr lang="th-TH" sz="1800" b="1" dirty="0"/>
            </a:p>
          </p:txBody>
        </p:sp>
        <p:cxnSp>
          <p:nvCxnSpPr>
            <p:cNvPr id="249" name="Straight Arrow Connector 248"/>
            <p:cNvCxnSpPr>
              <a:stCxn id="246" idx="4"/>
              <a:endCxn id="252" idx="0"/>
            </p:cNvCxnSpPr>
            <p:nvPr/>
          </p:nvCxnSpPr>
          <p:spPr bwMode="auto">
            <a:xfrm rot="5400000">
              <a:off x="5193506" y="3836194"/>
              <a:ext cx="169863" cy="2063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Arrow Connector 249"/>
            <p:cNvCxnSpPr>
              <a:stCxn id="246" idx="4"/>
              <a:endCxn id="251" idx="0"/>
            </p:cNvCxnSpPr>
            <p:nvPr/>
          </p:nvCxnSpPr>
          <p:spPr bwMode="auto">
            <a:xfrm rot="16200000" flipH="1">
              <a:off x="5404644" y="3833019"/>
              <a:ext cx="185738" cy="2286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51" name="Oval 250"/>
            <p:cNvSpPr/>
            <p:nvPr/>
          </p:nvSpPr>
          <p:spPr bwMode="auto">
            <a:xfrm>
              <a:off x="5430838" y="4040188"/>
              <a:ext cx="360362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10</a:t>
              </a:r>
              <a:endParaRPr lang="th-TH" sz="1800" b="1" dirty="0"/>
            </a:p>
          </p:txBody>
        </p:sp>
        <p:sp>
          <p:nvSpPr>
            <p:cNvPr id="252" name="Oval 251"/>
            <p:cNvSpPr/>
            <p:nvPr/>
          </p:nvSpPr>
          <p:spPr bwMode="auto">
            <a:xfrm>
              <a:off x="4994275" y="4024313"/>
              <a:ext cx="360363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8</a:t>
              </a:r>
              <a:endParaRPr lang="th-TH" sz="1800" b="1" dirty="0"/>
            </a:p>
          </p:txBody>
        </p:sp>
        <p:cxnSp>
          <p:nvCxnSpPr>
            <p:cNvPr id="253" name="Straight Arrow Connector 252"/>
            <p:cNvCxnSpPr>
              <a:stCxn id="236" idx="4"/>
            </p:cNvCxnSpPr>
            <p:nvPr/>
          </p:nvCxnSpPr>
          <p:spPr bwMode="auto">
            <a:xfrm rot="5400000">
              <a:off x="6088856" y="2812257"/>
              <a:ext cx="180975" cy="207962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Arrow Connector 253"/>
            <p:cNvCxnSpPr>
              <a:stCxn id="236" idx="4"/>
              <a:endCxn id="255" idx="0"/>
            </p:cNvCxnSpPr>
            <p:nvPr/>
          </p:nvCxnSpPr>
          <p:spPr bwMode="auto">
            <a:xfrm rot="16200000" flipH="1">
              <a:off x="6299200" y="2809875"/>
              <a:ext cx="196850" cy="2286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55" name="Oval 254"/>
            <p:cNvSpPr/>
            <p:nvPr/>
          </p:nvSpPr>
          <p:spPr bwMode="auto">
            <a:xfrm>
              <a:off x="6330950" y="3022600"/>
              <a:ext cx="360363" cy="36036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16</a:t>
              </a:r>
              <a:endParaRPr lang="th-TH" sz="1800" b="1" dirty="0"/>
            </a:p>
          </p:txBody>
        </p:sp>
        <p:sp>
          <p:nvSpPr>
            <p:cNvPr id="256" name="Oval 255"/>
            <p:cNvSpPr/>
            <p:nvPr/>
          </p:nvSpPr>
          <p:spPr bwMode="auto">
            <a:xfrm>
              <a:off x="5867400" y="3006725"/>
              <a:ext cx="360363" cy="36036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14</a:t>
              </a:r>
              <a:endParaRPr lang="th-TH" sz="1800" b="1" dirty="0"/>
            </a:p>
          </p:txBody>
        </p:sp>
        <p:cxnSp>
          <p:nvCxnSpPr>
            <p:cNvPr id="257" name="Straight Arrow Connector 256"/>
            <p:cNvCxnSpPr>
              <a:stCxn id="245" idx="4"/>
              <a:endCxn id="258" idx="0"/>
            </p:cNvCxnSpPr>
            <p:nvPr/>
          </p:nvCxnSpPr>
          <p:spPr bwMode="auto">
            <a:xfrm rot="5400000">
              <a:off x="4500562" y="3317876"/>
              <a:ext cx="142875" cy="20955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58" name="Oval 257"/>
            <p:cNvSpPr/>
            <p:nvPr/>
          </p:nvSpPr>
          <p:spPr bwMode="auto">
            <a:xfrm>
              <a:off x="4287838" y="3494088"/>
              <a:ext cx="360362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4</a:t>
              </a:r>
              <a:endParaRPr lang="th-TH" sz="1800" b="1" dirty="0"/>
            </a:p>
          </p:txBody>
        </p:sp>
        <p:cxnSp>
          <p:nvCxnSpPr>
            <p:cNvPr id="259" name="Straight Arrow Connector 258"/>
            <p:cNvCxnSpPr>
              <a:stCxn id="234" idx="4"/>
              <a:endCxn id="262" idx="0"/>
            </p:cNvCxnSpPr>
            <p:nvPr/>
          </p:nvCxnSpPr>
          <p:spPr bwMode="auto">
            <a:xfrm rot="5400000">
              <a:off x="6839744" y="2259807"/>
              <a:ext cx="127000" cy="284162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Arrow Connector 259"/>
            <p:cNvCxnSpPr>
              <a:stCxn id="234" idx="4"/>
              <a:endCxn id="261" idx="0"/>
            </p:cNvCxnSpPr>
            <p:nvPr/>
          </p:nvCxnSpPr>
          <p:spPr bwMode="auto">
            <a:xfrm rot="16200000" flipH="1">
              <a:off x="7135813" y="2247900"/>
              <a:ext cx="144462" cy="325438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61" name="Oval 260"/>
            <p:cNvSpPr/>
            <p:nvPr/>
          </p:nvSpPr>
          <p:spPr bwMode="auto">
            <a:xfrm>
              <a:off x="7189788" y="2482850"/>
              <a:ext cx="360362" cy="358775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20</a:t>
              </a:r>
              <a:endParaRPr lang="th-TH" sz="1800" b="1" dirty="0"/>
            </a:p>
          </p:txBody>
        </p:sp>
        <p:sp>
          <p:nvSpPr>
            <p:cNvPr id="262" name="Oval 261"/>
            <p:cNvSpPr/>
            <p:nvPr/>
          </p:nvSpPr>
          <p:spPr bwMode="auto">
            <a:xfrm>
              <a:off x="6580188" y="2465388"/>
              <a:ext cx="360362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18</a:t>
              </a:r>
              <a:endParaRPr lang="th-TH" sz="1800" b="1" dirty="0"/>
            </a:p>
          </p:txBody>
        </p:sp>
        <p:cxnSp>
          <p:nvCxnSpPr>
            <p:cNvPr id="263" name="Straight Arrow Connector 262"/>
            <p:cNvCxnSpPr>
              <a:stCxn id="245" idx="4"/>
              <a:endCxn id="264" idx="0"/>
            </p:cNvCxnSpPr>
            <p:nvPr/>
          </p:nvCxnSpPr>
          <p:spPr bwMode="auto">
            <a:xfrm rot="16200000" flipH="1">
              <a:off x="4733132" y="3294856"/>
              <a:ext cx="139700" cy="252413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64" name="Oval 263"/>
            <p:cNvSpPr/>
            <p:nvPr/>
          </p:nvSpPr>
          <p:spPr bwMode="auto">
            <a:xfrm>
              <a:off x="4748213" y="3490913"/>
              <a:ext cx="360362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6</a:t>
              </a:r>
              <a:endParaRPr lang="th-TH" sz="1800" b="1" dirty="0"/>
            </a:p>
          </p:txBody>
        </p:sp>
      </p:grpSp>
      <p:cxnSp>
        <p:nvCxnSpPr>
          <p:cNvPr id="271" name="Straight Arrow Connector 270"/>
          <p:cNvCxnSpPr>
            <a:stCxn id="184" idx="6"/>
            <a:endCxn id="196" idx="0"/>
          </p:cNvCxnSpPr>
          <p:nvPr/>
        </p:nvCxnSpPr>
        <p:spPr bwMode="auto">
          <a:xfrm>
            <a:off x="1538288" y="1266825"/>
            <a:ext cx="1420812" cy="690563"/>
          </a:xfrm>
          <a:prstGeom prst="straightConnector1">
            <a:avLst/>
          </a:prstGeom>
          <a:ln w="3175">
            <a:solidFill>
              <a:srgbClr val="FF0000"/>
            </a:solidFill>
            <a:headEnd type="none" w="med" len="med"/>
            <a:tailEnd type="arrow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4" name="Freeform 273"/>
          <p:cNvSpPr/>
          <p:nvPr/>
        </p:nvSpPr>
        <p:spPr>
          <a:xfrm>
            <a:off x="1535113" y="1998663"/>
            <a:ext cx="960437" cy="992187"/>
          </a:xfrm>
          <a:custGeom>
            <a:avLst/>
            <a:gdLst>
              <a:gd name="connsiteX0" fmla="*/ 960895 w 960895"/>
              <a:gd name="connsiteY0" fmla="*/ 821411 h 991892"/>
              <a:gd name="connsiteX1" fmla="*/ 712922 w 960895"/>
              <a:gd name="connsiteY1" fmla="*/ 883404 h 991892"/>
              <a:gd name="connsiteX2" fmla="*/ 604434 w 960895"/>
              <a:gd name="connsiteY2" fmla="*/ 170482 h 991892"/>
              <a:gd name="connsiteX3" fmla="*/ 0 w 960895"/>
              <a:gd name="connsiteY3" fmla="*/ 0 h 991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0895" h="991892">
                <a:moveTo>
                  <a:pt x="960895" y="821411"/>
                </a:moveTo>
                <a:cubicBezTo>
                  <a:pt x="866613" y="906651"/>
                  <a:pt x="772332" y="991892"/>
                  <a:pt x="712922" y="883404"/>
                </a:cubicBezTo>
                <a:cubicBezTo>
                  <a:pt x="653512" y="774916"/>
                  <a:pt x="723254" y="317716"/>
                  <a:pt x="604434" y="170482"/>
                </a:cubicBezTo>
                <a:cubicBezTo>
                  <a:pt x="485614" y="23248"/>
                  <a:pt x="242807" y="11624"/>
                  <a:pt x="0" y="0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8" grpId="0" animBg="1"/>
      <p:bldP spid="50" grpId="0" animBg="1"/>
      <p:bldP spid="51" grpId="0" animBg="1"/>
      <p:bldP spid="52" grpId="0" animBg="1"/>
      <p:bldP spid="54" grpId="0" animBg="1"/>
      <p:bldP spid="169" grpId="0" animBg="1"/>
      <p:bldP spid="4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400" dirty="0"/>
              <a:t>Delete a Node with Both Children : Lazy Deletion 2</a:t>
            </a:r>
            <a:endParaRPr lang="th-TH" sz="2400" dirty="0"/>
          </a:p>
        </p:txBody>
      </p:sp>
      <p:sp>
        <p:nvSpPr>
          <p:cNvPr id="46" name="Text Box 23"/>
          <p:cNvSpPr txBox="1">
            <a:spLocks noChangeArrowheads="1"/>
          </p:cNvSpPr>
          <p:nvPr/>
        </p:nvSpPr>
        <p:spPr bwMode="auto">
          <a:xfrm>
            <a:off x="228600" y="4800600"/>
            <a:ext cx="1295400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Delete 12 </a:t>
            </a:r>
          </a:p>
        </p:txBody>
      </p:sp>
      <p:sp>
        <p:nvSpPr>
          <p:cNvPr id="50" name="Text Box 23"/>
          <p:cNvSpPr txBox="1">
            <a:spLocks noChangeArrowheads="1"/>
          </p:cNvSpPr>
          <p:nvPr/>
        </p:nvSpPr>
        <p:spPr bwMode="auto">
          <a:xfrm>
            <a:off x="228600" y="5257800"/>
            <a:ext cx="4257675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/>
              <a:t>Can replace only 1 at the deleted node.</a:t>
            </a:r>
            <a:endParaRPr lang="en-US" sz="200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1" name="Text Box 23"/>
          <p:cNvSpPr txBox="1">
            <a:spLocks noChangeArrowheads="1"/>
          </p:cNvSpPr>
          <p:nvPr/>
        </p:nvSpPr>
        <p:spPr bwMode="auto">
          <a:xfrm>
            <a:off x="228600" y="5730875"/>
            <a:ext cx="1752600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/>
              <a:t>If we choose 7.</a:t>
            </a:r>
            <a:endParaRPr lang="en-US" sz="200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54" name="Text Box 23"/>
          <p:cNvSpPr txBox="1">
            <a:spLocks noChangeArrowheads="1"/>
          </p:cNvSpPr>
          <p:nvPr/>
        </p:nvSpPr>
        <p:spPr bwMode="auto">
          <a:xfrm>
            <a:off x="2057400" y="5730875"/>
            <a:ext cx="2378075" cy="4000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Where is 17’s place ?</a:t>
            </a:r>
          </a:p>
        </p:txBody>
      </p:sp>
      <p:sp>
        <p:nvSpPr>
          <p:cNvPr id="182" name="Text Box 23"/>
          <p:cNvSpPr txBox="1">
            <a:spLocks noChangeArrowheads="1"/>
          </p:cNvSpPr>
          <p:nvPr/>
        </p:nvSpPr>
        <p:spPr bwMode="auto">
          <a:xfrm>
            <a:off x="492125" y="1371600"/>
            <a:ext cx="381000" cy="40005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latin typeface="Comic Sans MS" pitchFamily="66" charset="0"/>
              </a:rPr>
              <a:t>r</a:t>
            </a:r>
          </a:p>
        </p:txBody>
      </p:sp>
      <p:cxnSp>
        <p:nvCxnSpPr>
          <p:cNvPr id="183" name="Straight Arrow Connector 182"/>
          <p:cNvCxnSpPr>
            <a:stCxn id="182" idx="3"/>
          </p:cNvCxnSpPr>
          <p:nvPr/>
        </p:nvCxnSpPr>
        <p:spPr bwMode="auto">
          <a:xfrm>
            <a:off x="873125" y="1571625"/>
            <a:ext cx="304800" cy="47625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4" name="Oval 183"/>
          <p:cNvSpPr/>
          <p:nvPr/>
        </p:nvSpPr>
        <p:spPr bwMode="auto">
          <a:xfrm>
            <a:off x="1177925" y="1390650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3</a:t>
            </a:r>
            <a:endParaRPr lang="th-TH" sz="1800" b="1" dirty="0"/>
          </a:p>
        </p:txBody>
      </p:sp>
      <p:cxnSp>
        <p:nvCxnSpPr>
          <p:cNvPr id="185" name="Straight Arrow Connector 184"/>
          <p:cNvCxnSpPr>
            <a:stCxn id="184" idx="4"/>
            <a:endCxn id="186" idx="0"/>
          </p:cNvCxnSpPr>
          <p:nvPr/>
        </p:nvCxnSpPr>
        <p:spPr bwMode="auto">
          <a:xfrm rot="5400000">
            <a:off x="1119982" y="1574006"/>
            <a:ext cx="61912" cy="415925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6" name="Oval 185"/>
          <p:cNvSpPr/>
          <p:nvPr/>
        </p:nvSpPr>
        <p:spPr bwMode="auto">
          <a:xfrm>
            <a:off x="762000" y="1812925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</a:t>
            </a:r>
            <a:endParaRPr lang="th-TH" sz="1800" b="1" dirty="0"/>
          </a:p>
        </p:txBody>
      </p:sp>
      <p:cxnSp>
        <p:nvCxnSpPr>
          <p:cNvPr id="187" name="Straight Arrow Connector 186"/>
          <p:cNvCxnSpPr>
            <a:stCxn id="186" idx="4"/>
            <a:endCxn id="188" idx="0"/>
          </p:cNvCxnSpPr>
          <p:nvPr/>
        </p:nvCxnSpPr>
        <p:spPr bwMode="auto">
          <a:xfrm rot="5400000">
            <a:off x="746125" y="2065338"/>
            <a:ext cx="88900" cy="3048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8" name="Oval 187"/>
          <p:cNvSpPr/>
          <p:nvPr/>
        </p:nvSpPr>
        <p:spPr bwMode="auto">
          <a:xfrm>
            <a:off x="457200" y="2262188"/>
            <a:ext cx="360363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</a:t>
            </a:r>
            <a:endParaRPr lang="th-TH" sz="1800" b="1" dirty="0"/>
          </a:p>
        </p:txBody>
      </p:sp>
      <p:cxnSp>
        <p:nvCxnSpPr>
          <p:cNvPr id="189" name="Straight Arrow Connector 188"/>
          <p:cNvCxnSpPr>
            <a:stCxn id="196" idx="4"/>
            <a:endCxn id="193" idx="0"/>
          </p:cNvCxnSpPr>
          <p:nvPr/>
        </p:nvCxnSpPr>
        <p:spPr bwMode="auto">
          <a:xfrm rot="5400000">
            <a:off x="2668587" y="2455863"/>
            <a:ext cx="123825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>
            <a:stCxn id="193" idx="4"/>
            <a:endCxn id="194" idx="0"/>
          </p:cNvCxnSpPr>
          <p:nvPr/>
        </p:nvCxnSpPr>
        <p:spPr bwMode="auto">
          <a:xfrm rot="16200000" flipH="1">
            <a:off x="2506662" y="3101976"/>
            <a:ext cx="142875" cy="1524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>
            <a:stCxn id="196" idx="4"/>
            <a:endCxn id="192" idx="0"/>
          </p:cNvCxnSpPr>
          <p:nvPr/>
        </p:nvCxnSpPr>
        <p:spPr bwMode="auto">
          <a:xfrm rot="16200000" flipH="1">
            <a:off x="3117850" y="2463800"/>
            <a:ext cx="139700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2" name="Oval 191"/>
          <p:cNvSpPr/>
          <p:nvPr/>
        </p:nvSpPr>
        <p:spPr bwMode="auto">
          <a:xfrm>
            <a:off x="3235325" y="2762250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19</a:t>
            </a:r>
            <a:endParaRPr lang="th-TH" sz="1800" b="1" dirty="0"/>
          </a:p>
        </p:txBody>
      </p:sp>
      <p:sp>
        <p:nvSpPr>
          <p:cNvPr id="193" name="Oval 192"/>
          <p:cNvSpPr/>
          <p:nvPr/>
        </p:nvSpPr>
        <p:spPr bwMode="auto">
          <a:xfrm>
            <a:off x="2320925" y="2746375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13</a:t>
            </a:r>
            <a:endParaRPr lang="th-TH" sz="1800" b="1" dirty="0"/>
          </a:p>
        </p:txBody>
      </p:sp>
      <p:sp>
        <p:nvSpPr>
          <p:cNvPr id="194" name="Oval 193"/>
          <p:cNvSpPr/>
          <p:nvPr/>
        </p:nvSpPr>
        <p:spPr bwMode="auto">
          <a:xfrm>
            <a:off x="2473325" y="3249613"/>
            <a:ext cx="360363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15</a:t>
            </a:r>
            <a:endParaRPr lang="th-TH" sz="1800" b="1" dirty="0"/>
          </a:p>
        </p:txBody>
      </p:sp>
      <p:cxnSp>
        <p:nvCxnSpPr>
          <p:cNvPr id="195" name="Straight Arrow Connector 194"/>
          <p:cNvCxnSpPr>
            <a:endCxn id="196" idx="0"/>
          </p:cNvCxnSpPr>
          <p:nvPr/>
        </p:nvCxnSpPr>
        <p:spPr bwMode="auto">
          <a:xfrm rot="16200000" flipH="1">
            <a:off x="2580481" y="1883570"/>
            <a:ext cx="142875" cy="6143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6" name="Oval 195"/>
          <p:cNvSpPr/>
          <p:nvPr/>
        </p:nvSpPr>
        <p:spPr bwMode="auto">
          <a:xfrm>
            <a:off x="2778125" y="2262188"/>
            <a:ext cx="360363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17</a:t>
            </a:r>
            <a:endParaRPr lang="th-TH" sz="1800" b="1" dirty="0"/>
          </a:p>
        </p:txBody>
      </p:sp>
      <p:cxnSp>
        <p:nvCxnSpPr>
          <p:cNvPr id="197" name="Straight Arrow Connector 196"/>
          <p:cNvCxnSpPr>
            <a:stCxn id="184" idx="4"/>
          </p:cNvCxnSpPr>
          <p:nvPr/>
        </p:nvCxnSpPr>
        <p:spPr bwMode="auto">
          <a:xfrm rot="16200000" flipH="1">
            <a:off x="1757363" y="1352550"/>
            <a:ext cx="61912" cy="8588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>
            <a:stCxn id="206" idx="4"/>
            <a:endCxn id="203" idx="0"/>
          </p:cNvCxnSpPr>
          <p:nvPr/>
        </p:nvCxnSpPr>
        <p:spPr bwMode="auto">
          <a:xfrm rot="5400000">
            <a:off x="1144587" y="2446338"/>
            <a:ext cx="123825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202" idx="4"/>
            <a:endCxn id="204" idx="0"/>
          </p:cNvCxnSpPr>
          <p:nvPr/>
        </p:nvCxnSpPr>
        <p:spPr bwMode="auto">
          <a:xfrm rot="5400000">
            <a:off x="1735138" y="3062288"/>
            <a:ext cx="127000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/>
          <p:cNvCxnSpPr>
            <a:stCxn id="206" idx="4"/>
            <a:endCxn id="202" idx="0"/>
          </p:cNvCxnSpPr>
          <p:nvPr/>
        </p:nvCxnSpPr>
        <p:spPr bwMode="auto">
          <a:xfrm rot="16200000" flipH="1">
            <a:off x="1604169" y="2443956"/>
            <a:ext cx="139700" cy="4778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2" name="Oval 201"/>
          <p:cNvSpPr/>
          <p:nvPr/>
        </p:nvSpPr>
        <p:spPr bwMode="auto">
          <a:xfrm>
            <a:off x="1731963" y="2752725"/>
            <a:ext cx="360362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11</a:t>
            </a:r>
            <a:endParaRPr lang="th-TH" sz="1800" b="1" dirty="0"/>
          </a:p>
        </p:txBody>
      </p:sp>
      <p:sp>
        <p:nvSpPr>
          <p:cNvPr id="203" name="Oval 202"/>
          <p:cNvSpPr/>
          <p:nvPr/>
        </p:nvSpPr>
        <p:spPr bwMode="auto">
          <a:xfrm>
            <a:off x="796925" y="2736850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5</a:t>
            </a:r>
            <a:endParaRPr lang="th-TH" sz="1800" b="1" dirty="0"/>
          </a:p>
        </p:txBody>
      </p:sp>
      <p:sp>
        <p:nvSpPr>
          <p:cNvPr id="204" name="Oval 203"/>
          <p:cNvSpPr/>
          <p:nvPr/>
        </p:nvSpPr>
        <p:spPr bwMode="auto">
          <a:xfrm>
            <a:off x="1503363" y="3240088"/>
            <a:ext cx="360362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9</a:t>
            </a:r>
            <a:endParaRPr lang="th-TH" sz="1800" b="1" dirty="0"/>
          </a:p>
        </p:txBody>
      </p:sp>
      <p:cxnSp>
        <p:nvCxnSpPr>
          <p:cNvPr id="205" name="Straight Arrow Connector 204"/>
          <p:cNvCxnSpPr>
            <a:endCxn id="206" idx="0"/>
          </p:cNvCxnSpPr>
          <p:nvPr/>
        </p:nvCxnSpPr>
        <p:spPr bwMode="auto">
          <a:xfrm rot="5400000">
            <a:off x="1695450" y="1858963"/>
            <a:ext cx="133350" cy="65405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6" name="Oval 205"/>
          <p:cNvSpPr/>
          <p:nvPr/>
        </p:nvSpPr>
        <p:spPr bwMode="auto">
          <a:xfrm>
            <a:off x="1254125" y="2252663"/>
            <a:ext cx="360363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7</a:t>
            </a:r>
            <a:endParaRPr lang="th-TH" sz="1800" b="1" dirty="0"/>
          </a:p>
        </p:txBody>
      </p:sp>
      <p:cxnSp>
        <p:nvCxnSpPr>
          <p:cNvPr id="207" name="Straight Arrow Connector 206"/>
          <p:cNvCxnSpPr>
            <a:stCxn id="204" idx="4"/>
            <a:endCxn id="210" idx="0"/>
          </p:cNvCxnSpPr>
          <p:nvPr/>
        </p:nvCxnSpPr>
        <p:spPr bwMode="auto">
          <a:xfrm rot="5400000">
            <a:off x="1495425" y="3581400"/>
            <a:ext cx="169863" cy="20796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/>
          <p:cNvCxnSpPr>
            <a:stCxn id="204" idx="4"/>
            <a:endCxn id="209" idx="0"/>
          </p:cNvCxnSpPr>
          <p:nvPr/>
        </p:nvCxnSpPr>
        <p:spPr bwMode="auto">
          <a:xfrm rot="16200000" flipH="1">
            <a:off x="1705769" y="3579019"/>
            <a:ext cx="185738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9" name="Oval 208"/>
          <p:cNvSpPr/>
          <p:nvPr/>
        </p:nvSpPr>
        <p:spPr bwMode="auto">
          <a:xfrm>
            <a:off x="1731963" y="3786188"/>
            <a:ext cx="360362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10</a:t>
            </a:r>
            <a:endParaRPr lang="th-TH" sz="1800" b="1" dirty="0"/>
          </a:p>
        </p:txBody>
      </p:sp>
      <p:sp>
        <p:nvSpPr>
          <p:cNvPr id="210" name="Oval 209"/>
          <p:cNvSpPr/>
          <p:nvPr/>
        </p:nvSpPr>
        <p:spPr bwMode="auto">
          <a:xfrm>
            <a:off x="1295400" y="3770313"/>
            <a:ext cx="360363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8</a:t>
            </a:r>
            <a:endParaRPr lang="th-TH" sz="1800" b="1" dirty="0"/>
          </a:p>
        </p:txBody>
      </p:sp>
      <p:cxnSp>
        <p:nvCxnSpPr>
          <p:cNvPr id="211" name="Straight Arrow Connector 210"/>
          <p:cNvCxnSpPr>
            <a:stCxn id="194" idx="4"/>
            <a:endCxn id="214" idx="0"/>
          </p:cNvCxnSpPr>
          <p:nvPr/>
        </p:nvCxnSpPr>
        <p:spPr bwMode="auto">
          <a:xfrm rot="5400000">
            <a:off x="2459831" y="3596482"/>
            <a:ext cx="180975" cy="2079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>
            <a:stCxn id="194" idx="4"/>
            <a:endCxn id="213" idx="0"/>
          </p:cNvCxnSpPr>
          <p:nvPr/>
        </p:nvCxnSpPr>
        <p:spPr bwMode="auto">
          <a:xfrm rot="16200000" flipH="1">
            <a:off x="2670175" y="3594100"/>
            <a:ext cx="196850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3" name="Oval 212"/>
          <p:cNvSpPr/>
          <p:nvPr/>
        </p:nvSpPr>
        <p:spPr bwMode="auto">
          <a:xfrm>
            <a:off x="2701925" y="3806825"/>
            <a:ext cx="360363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16</a:t>
            </a:r>
            <a:endParaRPr lang="th-TH" sz="1800" b="1" dirty="0"/>
          </a:p>
        </p:txBody>
      </p:sp>
      <p:sp>
        <p:nvSpPr>
          <p:cNvPr id="214" name="Oval 213"/>
          <p:cNvSpPr/>
          <p:nvPr/>
        </p:nvSpPr>
        <p:spPr bwMode="auto">
          <a:xfrm>
            <a:off x="2265363" y="3790950"/>
            <a:ext cx="360362" cy="36036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14</a:t>
            </a:r>
            <a:endParaRPr lang="th-TH" sz="1800" b="1" dirty="0"/>
          </a:p>
        </p:txBody>
      </p:sp>
      <p:cxnSp>
        <p:nvCxnSpPr>
          <p:cNvPr id="215" name="Straight Arrow Connector 214"/>
          <p:cNvCxnSpPr>
            <a:stCxn id="203" idx="4"/>
            <a:endCxn id="216" idx="0"/>
          </p:cNvCxnSpPr>
          <p:nvPr/>
        </p:nvCxnSpPr>
        <p:spPr bwMode="auto">
          <a:xfrm rot="5400000">
            <a:off x="802481" y="3064670"/>
            <a:ext cx="142875" cy="2079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6" name="Oval 215"/>
          <p:cNvSpPr/>
          <p:nvPr/>
        </p:nvSpPr>
        <p:spPr bwMode="auto">
          <a:xfrm>
            <a:off x="588963" y="3240088"/>
            <a:ext cx="360362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4</a:t>
            </a:r>
            <a:endParaRPr lang="th-TH" sz="1800" b="1" dirty="0"/>
          </a:p>
        </p:txBody>
      </p:sp>
      <p:cxnSp>
        <p:nvCxnSpPr>
          <p:cNvPr id="217" name="Straight Arrow Connector 216"/>
          <p:cNvCxnSpPr>
            <a:stCxn id="192" idx="4"/>
            <a:endCxn id="220" idx="0"/>
          </p:cNvCxnSpPr>
          <p:nvPr/>
        </p:nvCxnSpPr>
        <p:spPr bwMode="auto">
          <a:xfrm rot="5400000">
            <a:off x="3210719" y="3044032"/>
            <a:ext cx="127000" cy="2841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/>
          <p:cNvCxnSpPr>
            <a:stCxn id="192" idx="4"/>
            <a:endCxn id="219" idx="0"/>
          </p:cNvCxnSpPr>
          <p:nvPr/>
        </p:nvCxnSpPr>
        <p:spPr bwMode="auto">
          <a:xfrm rot="16200000" flipH="1">
            <a:off x="3506788" y="3032125"/>
            <a:ext cx="144462" cy="3254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9" name="Oval 218"/>
          <p:cNvSpPr/>
          <p:nvPr/>
        </p:nvSpPr>
        <p:spPr bwMode="auto">
          <a:xfrm>
            <a:off x="3560763" y="3267075"/>
            <a:ext cx="360362" cy="358775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20</a:t>
            </a:r>
            <a:endParaRPr lang="th-TH" sz="1800" b="1" dirty="0"/>
          </a:p>
        </p:txBody>
      </p:sp>
      <p:sp>
        <p:nvSpPr>
          <p:cNvPr id="220" name="Oval 219"/>
          <p:cNvSpPr/>
          <p:nvPr/>
        </p:nvSpPr>
        <p:spPr bwMode="auto">
          <a:xfrm>
            <a:off x="2951163" y="3249613"/>
            <a:ext cx="360362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18</a:t>
            </a:r>
            <a:endParaRPr lang="th-TH" sz="1800" b="1" dirty="0"/>
          </a:p>
        </p:txBody>
      </p:sp>
      <p:cxnSp>
        <p:nvCxnSpPr>
          <p:cNvPr id="221" name="Straight Arrow Connector 220"/>
          <p:cNvCxnSpPr>
            <a:stCxn id="203" idx="4"/>
            <a:endCxn id="222" idx="0"/>
          </p:cNvCxnSpPr>
          <p:nvPr/>
        </p:nvCxnSpPr>
        <p:spPr bwMode="auto">
          <a:xfrm rot="16200000" flipH="1">
            <a:off x="1034257" y="3040856"/>
            <a:ext cx="139700" cy="25241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2" name="Oval 221"/>
          <p:cNvSpPr/>
          <p:nvPr/>
        </p:nvSpPr>
        <p:spPr bwMode="auto">
          <a:xfrm>
            <a:off x="1049338" y="3236913"/>
            <a:ext cx="360362" cy="360362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6</a:t>
            </a:r>
            <a:endParaRPr lang="th-TH" sz="1800" b="1" dirty="0"/>
          </a:p>
        </p:txBody>
      </p:sp>
      <p:grpSp>
        <p:nvGrpSpPr>
          <p:cNvPr id="3" name="Group 269"/>
          <p:cNvGrpSpPr>
            <a:grpSpLocks/>
          </p:cNvGrpSpPr>
          <p:nvPr/>
        </p:nvGrpSpPr>
        <p:grpSpPr bwMode="auto">
          <a:xfrm>
            <a:off x="1905000" y="1812925"/>
            <a:ext cx="568325" cy="473075"/>
            <a:chOff x="1905000" y="1507375"/>
            <a:chExt cx="568326" cy="473825"/>
          </a:xfrm>
        </p:grpSpPr>
        <p:sp>
          <p:nvSpPr>
            <p:cNvPr id="198" name="Oval 197"/>
            <p:cNvSpPr/>
            <p:nvPr/>
          </p:nvSpPr>
          <p:spPr bwMode="auto">
            <a:xfrm>
              <a:off x="2036763" y="1507375"/>
              <a:ext cx="360363" cy="360934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12</a:t>
              </a:r>
              <a:endParaRPr lang="th-TH" sz="1800" b="1" dirty="0"/>
            </a:p>
          </p:txBody>
        </p:sp>
        <p:cxnSp>
          <p:nvCxnSpPr>
            <p:cNvPr id="223" name="Straight Connector 222"/>
            <p:cNvCxnSpPr/>
            <p:nvPr/>
          </p:nvCxnSpPr>
          <p:spPr>
            <a:xfrm flipV="1">
              <a:off x="1905000" y="1507375"/>
              <a:ext cx="568326" cy="47382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1" name="Straight Arrow Connector 270"/>
          <p:cNvCxnSpPr>
            <a:stCxn id="184" idx="4"/>
            <a:endCxn id="206" idx="0"/>
          </p:cNvCxnSpPr>
          <p:nvPr/>
        </p:nvCxnSpPr>
        <p:spPr bwMode="auto">
          <a:xfrm rot="16200000" flipH="1">
            <a:off x="1146175" y="1963738"/>
            <a:ext cx="501650" cy="76200"/>
          </a:xfrm>
          <a:prstGeom prst="straightConnector1">
            <a:avLst/>
          </a:prstGeom>
          <a:ln w="3175">
            <a:solidFill>
              <a:srgbClr val="FF0000"/>
            </a:solidFill>
            <a:headEnd type="none" w="med" len="med"/>
            <a:tailEnd type="arrow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9" name="Freeform 98"/>
          <p:cNvSpPr/>
          <p:nvPr/>
        </p:nvSpPr>
        <p:spPr>
          <a:xfrm>
            <a:off x="1905000" y="2209800"/>
            <a:ext cx="960438" cy="1079500"/>
          </a:xfrm>
          <a:custGeom>
            <a:avLst/>
            <a:gdLst>
              <a:gd name="connsiteX0" fmla="*/ 0 w 960120"/>
              <a:gd name="connsiteY0" fmla="*/ 2123440 h 2573020"/>
              <a:gd name="connsiteX1" fmla="*/ 228600 w 960120"/>
              <a:gd name="connsiteY1" fmla="*/ 2275840 h 2573020"/>
              <a:gd name="connsiteX2" fmla="*/ 289560 w 960120"/>
              <a:gd name="connsiteY2" fmla="*/ 340360 h 2573020"/>
              <a:gd name="connsiteX3" fmla="*/ 960120 w 960120"/>
              <a:gd name="connsiteY3" fmla="*/ 233680 h 2573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0120" h="2573020">
                <a:moveTo>
                  <a:pt x="0" y="2123440"/>
                </a:moveTo>
                <a:cubicBezTo>
                  <a:pt x="90170" y="2348230"/>
                  <a:pt x="180340" y="2573020"/>
                  <a:pt x="228600" y="2275840"/>
                </a:cubicBezTo>
                <a:cubicBezTo>
                  <a:pt x="276860" y="1978660"/>
                  <a:pt x="167640" y="680720"/>
                  <a:pt x="289560" y="340360"/>
                </a:cubicBezTo>
                <a:cubicBezTo>
                  <a:pt x="411480" y="0"/>
                  <a:pt x="685800" y="116840"/>
                  <a:pt x="960120" y="233680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grpSp>
        <p:nvGrpSpPr>
          <p:cNvPr id="4" name="Group 150"/>
          <p:cNvGrpSpPr>
            <a:grpSpLocks/>
          </p:cNvGrpSpPr>
          <p:nvPr/>
        </p:nvGrpSpPr>
        <p:grpSpPr bwMode="auto">
          <a:xfrm>
            <a:off x="4495800" y="1371600"/>
            <a:ext cx="4094163" cy="3352800"/>
            <a:chOff x="4343400" y="1074420"/>
            <a:chExt cx="4094162" cy="3353538"/>
          </a:xfrm>
        </p:grpSpPr>
        <p:sp>
          <p:nvSpPr>
            <p:cNvPr id="47" name="Rectangle 46"/>
            <p:cNvSpPr/>
            <p:nvPr/>
          </p:nvSpPr>
          <p:spPr>
            <a:xfrm>
              <a:off x="4343400" y="3513357"/>
              <a:ext cx="2209799" cy="646255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>
                <a:defRPr/>
              </a:pPr>
              <a:r>
                <a:rPr lang="en-US" sz="1800" dirty="0">
                  <a:solidFill>
                    <a:srgbClr val="0000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Increases tree height. </a:t>
              </a:r>
            </a:p>
            <a:p>
              <a:pPr>
                <a:defRPr/>
              </a:pPr>
              <a:r>
                <a:rPr lang="en-US" sz="1800" dirty="0">
                  <a:solidFill>
                    <a:srgbClr val="FF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=&gt;</a:t>
              </a:r>
              <a:r>
                <a:rPr lang="en-US" sz="1800" dirty="0">
                  <a:solidFill>
                    <a:srgbClr val="0000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</a:t>
              </a:r>
              <a:r>
                <a:rPr lang="en-US" sz="1800" dirty="0">
                  <a:solidFill>
                    <a:srgbClr val="FF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Lazy Deletion</a:t>
              </a:r>
              <a:endParaRPr lang="th-TH" sz="1800" dirty="0">
                <a:solidFill>
                  <a:srgbClr val="0000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00" name="Text Box 23"/>
            <p:cNvSpPr txBox="1">
              <a:spLocks noChangeArrowheads="1"/>
            </p:cNvSpPr>
            <p:nvPr/>
          </p:nvSpPr>
          <p:spPr bwMode="auto">
            <a:xfrm>
              <a:off x="4572000" y="1074420"/>
              <a:ext cx="381000" cy="400138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cxnSp>
          <p:nvCxnSpPr>
            <p:cNvPr id="101" name="Straight Arrow Connector 100"/>
            <p:cNvCxnSpPr>
              <a:stCxn id="100" idx="3"/>
            </p:cNvCxnSpPr>
            <p:nvPr/>
          </p:nvCxnSpPr>
          <p:spPr bwMode="auto">
            <a:xfrm>
              <a:off x="4953000" y="1274489"/>
              <a:ext cx="304800" cy="47635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Oval 101"/>
            <p:cNvSpPr/>
            <p:nvPr/>
          </p:nvSpPr>
          <p:spPr bwMode="auto">
            <a:xfrm>
              <a:off x="5257800" y="1093474"/>
              <a:ext cx="360363" cy="36044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3</a:t>
              </a:r>
              <a:endParaRPr lang="th-TH" sz="1800" b="1" dirty="0"/>
            </a:p>
          </p:txBody>
        </p:sp>
        <p:cxnSp>
          <p:nvCxnSpPr>
            <p:cNvPr id="103" name="Straight Arrow Connector 102"/>
            <p:cNvCxnSpPr>
              <a:stCxn id="102" idx="4"/>
              <a:endCxn id="104" idx="0"/>
            </p:cNvCxnSpPr>
            <p:nvPr/>
          </p:nvCxnSpPr>
          <p:spPr bwMode="auto">
            <a:xfrm rot="5400000">
              <a:off x="5199849" y="1275330"/>
              <a:ext cx="60338" cy="417512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Oval 103"/>
            <p:cNvSpPr/>
            <p:nvPr/>
          </p:nvSpPr>
          <p:spPr bwMode="auto">
            <a:xfrm>
              <a:off x="4841875" y="1514255"/>
              <a:ext cx="360363" cy="3604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2</a:t>
              </a:r>
              <a:endParaRPr lang="th-TH" sz="1800" b="1" dirty="0"/>
            </a:p>
          </p:txBody>
        </p:sp>
        <p:cxnSp>
          <p:nvCxnSpPr>
            <p:cNvPr id="105" name="Straight Arrow Connector 104"/>
            <p:cNvCxnSpPr>
              <a:stCxn id="104" idx="4"/>
              <a:endCxn id="106" idx="0"/>
            </p:cNvCxnSpPr>
            <p:nvPr/>
          </p:nvCxnSpPr>
          <p:spPr bwMode="auto">
            <a:xfrm rot="5400000">
              <a:off x="4833135" y="1759611"/>
              <a:ext cx="74629" cy="3048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Oval 105"/>
            <p:cNvSpPr/>
            <p:nvPr/>
          </p:nvSpPr>
          <p:spPr bwMode="auto">
            <a:xfrm>
              <a:off x="4537075" y="1949326"/>
              <a:ext cx="360363" cy="3604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</a:t>
              </a:r>
              <a:endParaRPr lang="th-TH" sz="1800" b="1" dirty="0"/>
            </a:p>
          </p:txBody>
        </p:sp>
        <p:cxnSp>
          <p:nvCxnSpPr>
            <p:cNvPr id="107" name="Straight Arrow Connector 106"/>
            <p:cNvCxnSpPr>
              <a:stCxn id="114" idx="4"/>
              <a:endCxn id="111" idx="0"/>
            </p:cNvCxnSpPr>
            <p:nvPr/>
          </p:nvCxnSpPr>
          <p:spPr bwMode="auto">
            <a:xfrm rot="5400000">
              <a:off x="7185805" y="2717101"/>
              <a:ext cx="122265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>
              <a:stCxn id="111" idx="4"/>
              <a:endCxn id="112" idx="0"/>
            </p:cNvCxnSpPr>
            <p:nvPr/>
          </p:nvCxnSpPr>
          <p:spPr bwMode="auto">
            <a:xfrm rot="16200000" flipH="1">
              <a:off x="7023084" y="3362528"/>
              <a:ext cx="142906" cy="1524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>
              <a:stCxn id="114" idx="4"/>
              <a:endCxn id="110" idx="0"/>
            </p:cNvCxnSpPr>
            <p:nvPr/>
          </p:nvCxnSpPr>
          <p:spPr bwMode="auto">
            <a:xfrm rot="16200000" flipH="1">
              <a:off x="7635065" y="2725041"/>
              <a:ext cx="138143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Oval 109"/>
            <p:cNvSpPr/>
            <p:nvPr/>
          </p:nvSpPr>
          <p:spPr bwMode="auto">
            <a:xfrm>
              <a:off x="7751762" y="3022712"/>
              <a:ext cx="360362" cy="3604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19</a:t>
              </a:r>
              <a:endParaRPr lang="th-TH" sz="1800" b="1" dirty="0"/>
            </a:p>
          </p:txBody>
        </p:sp>
        <p:sp>
          <p:nvSpPr>
            <p:cNvPr id="111" name="Oval 110"/>
            <p:cNvSpPr/>
            <p:nvPr/>
          </p:nvSpPr>
          <p:spPr bwMode="auto">
            <a:xfrm>
              <a:off x="6837362" y="3006833"/>
              <a:ext cx="360362" cy="3604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13</a:t>
              </a:r>
              <a:endParaRPr lang="th-TH" sz="1800" b="1" dirty="0"/>
            </a:p>
          </p:txBody>
        </p:sp>
        <p:sp>
          <p:nvSpPr>
            <p:cNvPr id="112" name="Oval 111"/>
            <p:cNvSpPr/>
            <p:nvPr/>
          </p:nvSpPr>
          <p:spPr bwMode="auto">
            <a:xfrm>
              <a:off x="6989762" y="3510181"/>
              <a:ext cx="360362" cy="36044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15</a:t>
              </a:r>
              <a:endParaRPr lang="th-TH" sz="1800" b="1" dirty="0"/>
            </a:p>
          </p:txBody>
        </p:sp>
        <p:sp>
          <p:nvSpPr>
            <p:cNvPr id="114" name="Oval 113"/>
            <p:cNvSpPr/>
            <p:nvPr/>
          </p:nvSpPr>
          <p:spPr bwMode="auto">
            <a:xfrm>
              <a:off x="7294562" y="2524127"/>
              <a:ext cx="360362" cy="3604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17</a:t>
              </a:r>
              <a:endParaRPr lang="th-TH" sz="1800" b="1" dirty="0"/>
            </a:p>
          </p:txBody>
        </p:sp>
        <p:cxnSp>
          <p:nvCxnSpPr>
            <p:cNvPr id="116" name="Straight Arrow Connector 115"/>
            <p:cNvCxnSpPr>
              <a:stCxn id="123" idx="4"/>
              <a:endCxn id="120" idx="0"/>
            </p:cNvCxnSpPr>
            <p:nvPr/>
          </p:nvCxnSpPr>
          <p:spPr bwMode="auto">
            <a:xfrm rot="5400000">
              <a:off x="5767381" y="1698496"/>
              <a:ext cx="63514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>
              <a:stCxn id="119" idx="4"/>
              <a:endCxn id="121" idx="0"/>
            </p:cNvCxnSpPr>
            <p:nvPr/>
          </p:nvCxnSpPr>
          <p:spPr bwMode="auto">
            <a:xfrm rot="5400000">
              <a:off x="6327761" y="2284386"/>
              <a:ext cx="127028" cy="2286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123" idx="4"/>
              <a:endCxn id="119" idx="0"/>
            </p:cNvCxnSpPr>
            <p:nvPr/>
          </p:nvCxnSpPr>
          <p:spPr bwMode="auto">
            <a:xfrm rot="16200000" flipH="1">
              <a:off x="6226166" y="1696910"/>
              <a:ext cx="79392" cy="47625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Oval 118"/>
            <p:cNvSpPr/>
            <p:nvPr/>
          </p:nvSpPr>
          <p:spPr bwMode="auto">
            <a:xfrm>
              <a:off x="6324600" y="1974731"/>
              <a:ext cx="360363" cy="3604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11</a:t>
              </a:r>
              <a:endParaRPr lang="th-TH" sz="1800" b="1" dirty="0"/>
            </a:p>
          </p:txBody>
        </p:sp>
        <p:sp>
          <p:nvSpPr>
            <p:cNvPr id="120" name="Oval 119"/>
            <p:cNvSpPr/>
            <p:nvPr/>
          </p:nvSpPr>
          <p:spPr bwMode="auto">
            <a:xfrm>
              <a:off x="5389563" y="1958853"/>
              <a:ext cx="360362" cy="3604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5</a:t>
              </a:r>
              <a:endParaRPr lang="th-TH" sz="1800" b="1" dirty="0"/>
            </a:p>
          </p:txBody>
        </p:sp>
        <p:sp>
          <p:nvSpPr>
            <p:cNvPr id="121" name="Oval 120"/>
            <p:cNvSpPr/>
            <p:nvPr/>
          </p:nvSpPr>
          <p:spPr bwMode="auto">
            <a:xfrm>
              <a:off x="6096000" y="2462200"/>
              <a:ext cx="360363" cy="36044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9</a:t>
              </a:r>
              <a:endParaRPr lang="th-TH" sz="1800" b="1" dirty="0"/>
            </a:p>
          </p:txBody>
        </p:sp>
        <p:sp>
          <p:nvSpPr>
            <p:cNvPr id="123" name="Oval 122"/>
            <p:cNvSpPr/>
            <p:nvPr/>
          </p:nvSpPr>
          <p:spPr bwMode="auto">
            <a:xfrm>
              <a:off x="5846763" y="1534896"/>
              <a:ext cx="360362" cy="36044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7</a:t>
              </a:r>
              <a:endParaRPr lang="th-TH" sz="1800" b="1" dirty="0"/>
            </a:p>
          </p:txBody>
        </p:sp>
        <p:cxnSp>
          <p:nvCxnSpPr>
            <p:cNvPr id="124" name="Straight Arrow Connector 123"/>
            <p:cNvCxnSpPr>
              <a:stCxn id="121" idx="4"/>
              <a:endCxn id="127" idx="0"/>
            </p:cNvCxnSpPr>
            <p:nvPr/>
          </p:nvCxnSpPr>
          <p:spPr bwMode="auto">
            <a:xfrm rot="5400000">
              <a:off x="6103129" y="2788526"/>
              <a:ext cx="138142" cy="2063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>
              <a:stCxn id="121" idx="4"/>
              <a:endCxn id="126" idx="0"/>
            </p:cNvCxnSpPr>
            <p:nvPr/>
          </p:nvCxnSpPr>
          <p:spPr bwMode="auto">
            <a:xfrm rot="16200000" flipH="1">
              <a:off x="6314264" y="2785354"/>
              <a:ext cx="154021" cy="2286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Oval 125"/>
            <p:cNvSpPr/>
            <p:nvPr/>
          </p:nvSpPr>
          <p:spPr bwMode="auto">
            <a:xfrm>
              <a:off x="6324600" y="2976664"/>
              <a:ext cx="360363" cy="36044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10</a:t>
              </a:r>
              <a:endParaRPr lang="th-TH" sz="1800" b="1" dirty="0"/>
            </a:p>
          </p:txBody>
        </p:sp>
        <p:sp>
          <p:nvSpPr>
            <p:cNvPr id="127" name="Oval 126"/>
            <p:cNvSpPr/>
            <p:nvPr/>
          </p:nvSpPr>
          <p:spPr bwMode="auto">
            <a:xfrm>
              <a:off x="5888038" y="2960785"/>
              <a:ext cx="360362" cy="36044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8</a:t>
              </a:r>
              <a:endParaRPr lang="th-TH" sz="1800" b="1" dirty="0"/>
            </a:p>
          </p:txBody>
        </p:sp>
        <p:cxnSp>
          <p:nvCxnSpPr>
            <p:cNvPr id="128" name="Straight Arrow Connector 127"/>
            <p:cNvCxnSpPr>
              <a:stCxn id="112" idx="4"/>
              <a:endCxn id="131" idx="0"/>
            </p:cNvCxnSpPr>
            <p:nvPr/>
          </p:nvCxnSpPr>
          <p:spPr bwMode="auto">
            <a:xfrm rot="5400000">
              <a:off x="6976248" y="3857149"/>
              <a:ext cx="181015" cy="207963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>
              <a:stCxn id="112" idx="4"/>
              <a:endCxn id="130" idx="0"/>
            </p:cNvCxnSpPr>
            <p:nvPr/>
          </p:nvCxnSpPr>
          <p:spPr bwMode="auto">
            <a:xfrm rot="16200000" flipH="1">
              <a:off x="7186591" y="3854770"/>
              <a:ext cx="196893" cy="2286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Oval 129"/>
            <p:cNvSpPr/>
            <p:nvPr/>
          </p:nvSpPr>
          <p:spPr bwMode="auto">
            <a:xfrm>
              <a:off x="7218362" y="4067517"/>
              <a:ext cx="360362" cy="3604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16</a:t>
              </a:r>
              <a:endParaRPr lang="th-TH" sz="1800" b="1" dirty="0"/>
            </a:p>
          </p:txBody>
        </p:sp>
        <p:sp>
          <p:nvSpPr>
            <p:cNvPr id="131" name="Oval 130"/>
            <p:cNvSpPr/>
            <p:nvPr/>
          </p:nvSpPr>
          <p:spPr bwMode="auto">
            <a:xfrm>
              <a:off x="6781799" y="4051638"/>
              <a:ext cx="360363" cy="36044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14</a:t>
              </a:r>
              <a:endParaRPr lang="th-TH" sz="1800" b="1" dirty="0"/>
            </a:p>
          </p:txBody>
        </p:sp>
        <p:cxnSp>
          <p:nvCxnSpPr>
            <p:cNvPr id="132" name="Straight Arrow Connector 131"/>
            <p:cNvCxnSpPr>
              <a:stCxn id="120" idx="4"/>
              <a:endCxn id="133" idx="0"/>
            </p:cNvCxnSpPr>
            <p:nvPr/>
          </p:nvCxnSpPr>
          <p:spPr bwMode="auto">
            <a:xfrm rot="5400000">
              <a:off x="5394309" y="2285973"/>
              <a:ext cx="142906" cy="20955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Oval 132"/>
            <p:cNvSpPr/>
            <p:nvPr/>
          </p:nvSpPr>
          <p:spPr bwMode="auto">
            <a:xfrm>
              <a:off x="5181600" y="2462200"/>
              <a:ext cx="360363" cy="36044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4</a:t>
              </a:r>
              <a:endParaRPr lang="th-TH" sz="1800" b="1" dirty="0"/>
            </a:p>
          </p:txBody>
        </p:sp>
        <p:cxnSp>
          <p:nvCxnSpPr>
            <p:cNvPr id="134" name="Straight Arrow Connector 133"/>
            <p:cNvCxnSpPr>
              <a:stCxn id="110" idx="4"/>
              <a:endCxn id="137" idx="0"/>
            </p:cNvCxnSpPr>
            <p:nvPr/>
          </p:nvCxnSpPr>
          <p:spPr bwMode="auto">
            <a:xfrm rot="5400000">
              <a:off x="7727142" y="3304585"/>
              <a:ext cx="127028" cy="284163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>
              <a:stCxn id="110" idx="4"/>
              <a:endCxn id="136" idx="0"/>
            </p:cNvCxnSpPr>
            <p:nvPr/>
          </p:nvCxnSpPr>
          <p:spPr bwMode="auto">
            <a:xfrm rot="16200000" flipH="1">
              <a:off x="8023208" y="3292682"/>
              <a:ext cx="144495" cy="325437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Oval 135"/>
            <p:cNvSpPr/>
            <p:nvPr/>
          </p:nvSpPr>
          <p:spPr bwMode="auto">
            <a:xfrm>
              <a:off x="8077199" y="3527648"/>
              <a:ext cx="360363" cy="358854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20</a:t>
              </a:r>
              <a:endParaRPr lang="th-TH" sz="1800" b="1" dirty="0"/>
            </a:p>
          </p:txBody>
        </p:sp>
        <p:sp>
          <p:nvSpPr>
            <p:cNvPr id="137" name="Oval 136"/>
            <p:cNvSpPr/>
            <p:nvPr/>
          </p:nvSpPr>
          <p:spPr bwMode="auto">
            <a:xfrm>
              <a:off x="7467599" y="3510181"/>
              <a:ext cx="360363" cy="36044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18</a:t>
              </a:r>
              <a:endParaRPr lang="th-TH" sz="1800" b="1" dirty="0"/>
            </a:p>
          </p:txBody>
        </p:sp>
        <p:cxnSp>
          <p:nvCxnSpPr>
            <p:cNvPr id="138" name="Straight Arrow Connector 137"/>
            <p:cNvCxnSpPr>
              <a:stCxn id="120" idx="4"/>
              <a:endCxn id="139" idx="0"/>
            </p:cNvCxnSpPr>
            <p:nvPr/>
          </p:nvCxnSpPr>
          <p:spPr bwMode="auto">
            <a:xfrm rot="16200000" flipH="1">
              <a:off x="5626878" y="2262953"/>
              <a:ext cx="139731" cy="252412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Oval 138"/>
            <p:cNvSpPr/>
            <p:nvPr/>
          </p:nvSpPr>
          <p:spPr bwMode="auto">
            <a:xfrm>
              <a:off x="5641975" y="2459025"/>
              <a:ext cx="360363" cy="36044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6</a:t>
              </a:r>
              <a:endParaRPr lang="th-TH" sz="1800" b="1" dirty="0"/>
            </a:p>
          </p:txBody>
        </p:sp>
        <p:cxnSp>
          <p:nvCxnSpPr>
            <p:cNvPr id="143" name="Straight Arrow Connector 142"/>
            <p:cNvCxnSpPr>
              <a:stCxn id="102" idx="4"/>
              <a:endCxn id="123" idx="0"/>
            </p:cNvCxnSpPr>
            <p:nvPr/>
          </p:nvCxnSpPr>
          <p:spPr bwMode="auto">
            <a:xfrm rot="16200000" flipH="1">
              <a:off x="5692767" y="1199924"/>
              <a:ext cx="80980" cy="588963"/>
            </a:xfrm>
            <a:prstGeom prst="straightConnector1">
              <a:avLst/>
            </a:prstGeom>
            <a:ln w="3175">
              <a:solidFill>
                <a:srgbClr val="FF0000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>
              <a:stCxn id="119" idx="5"/>
              <a:endCxn id="114" idx="0"/>
            </p:cNvCxnSpPr>
            <p:nvPr/>
          </p:nvCxnSpPr>
          <p:spPr bwMode="auto">
            <a:xfrm rot="16200000" flipH="1">
              <a:off x="6932586" y="1982763"/>
              <a:ext cx="241353" cy="841375"/>
            </a:xfrm>
            <a:prstGeom prst="straightConnector1">
              <a:avLst/>
            </a:prstGeom>
            <a:ln w="3175">
              <a:solidFill>
                <a:srgbClr val="FF0000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0" grpId="0" animBg="1"/>
      <p:bldP spid="51" grpId="0" animBg="1"/>
      <p:bldP spid="5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400" dirty="0"/>
              <a:t>Deletion : Using Inorder Successor / Predecessor</a:t>
            </a:r>
            <a:endParaRPr lang="th-TH" sz="2400" dirty="0"/>
          </a:p>
        </p:txBody>
      </p:sp>
      <p:sp>
        <p:nvSpPr>
          <p:cNvPr id="164" name="Text Box 23"/>
          <p:cNvSpPr txBox="1">
            <a:spLocks noChangeArrowheads="1"/>
          </p:cNvSpPr>
          <p:nvPr/>
        </p:nvSpPr>
        <p:spPr bwMode="auto">
          <a:xfrm>
            <a:off x="533400" y="762000"/>
            <a:ext cx="381000" cy="40005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latin typeface="Comic Sans MS" pitchFamily="66" charset="0"/>
              </a:rPr>
              <a:t>r</a:t>
            </a:r>
          </a:p>
        </p:txBody>
      </p:sp>
      <p:cxnSp>
        <p:nvCxnSpPr>
          <p:cNvPr id="165" name="Straight Arrow Connector 164"/>
          <p:cNvCxnSpPr>
            <a:endCxn id="166" idx="2"/>
          </p:cNvCxnSpPr>
          <p:nvPr/>
        </p:nvCxnSpPr>
        <p:spPr bwMode="auto">
          <a:xfrm>
            <a:off x="762000" y="990600"/>
            <a:ext cx="630238" cy="28575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6" name="Oval 165"/>
          <p:cNvSpPr/>
          <p:nvPr/>
        </p:nvSpPr>
        <p:spPr bwMode="auto">
          <a:xfrm>
            <a:off x="1392238" y="838200"/>
            <a:ext cx="360362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3</a:t>
            </a:r>
            <a:endParaRPr lang="th-TH" sz="1800" b="1" dirty="0"/>
          </a:p>
        </p:txBody>
      </p:sp>
      <p:cxnSp>
        <p:nvCxnSpPr>
          <p:cNvPr id="167" name="Straight Arrow Connector 166"/>
          <p:cNvCxnSpPr>
            <a:stCxn id="166" idx="4"/>
            <a:endCxn id="168" idx="0"/>
          </p:cNvCxnSpPr>
          <p:nvPr/>
        </p:nvCxnSpPr>
        <p:spPr bwMode="auto">
          <a:xfrm rot="5400000">
            <a:off x="1227138" y="914400"/>
            <a:ext cx="61912" cy="6302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8" name="Oval 167"/>
          <p:cNvSpPr/>
          <p:nvPr/>
        </p:nvSpPr>
        <p:spPr bwMode="auto">
          <a:xfrm>
            <a:off x="762000" y="1260475"/>
            <a:ext cx="360363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</a:t>
            </a:r>
            <a:endParaRPr lang="th-TH" sz="1800" b="1" dirty="0"/>
          </a:p>
        </p:txBody>
      </p:sp>
      <p:cxnSp>
        <p:nvCxnSpPr>
          <p:cNvPr id="169" name="Straight Arrow Connector 168"/>
          <p:cNvCxnSpPr>
            <a:stCxn id="168" idx="4"/>
            <a:endCxn id="170" idx="0"/>
          </p:cNvCxnSpPr>
          <p:nvPr/>
        </p:nvCxnSpPr>
        <p:spPr bwMode="auto">
          <a:xfrm rot="5400000">
            <a:off x="746125" y="1512888"/>
            <a:ext cx="88900" cy="3048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0" name="Oval 169"/>
          <p:cNvSpPr/>
          <p:nvPr/>
        </p:nvSpPr>
        <p:spPr bwMode="auto">
          <a:xfrm>
            <a:off x="457200" y="1709738"/>
            <a:ext cx="360363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</a:t>
            </a:r>
            <a:endParaRPr lang="th-TH" sz="1800" b="1" dirty="0"/>
          </a:p>
        </p:txBody>
      </p:sp>
      <p:cxnSp>
        <p:nvCxnSpPr>
          <p:cNvPr id="171" name="Straight Arrow Connector 170"/>
          <p:cNvCxnSpPr>
            <a:stCxn id="178" idx="4"/>
            <a:endCxn id="175" idx="0"/>
          </p:cNvCxnSpPr>
          <p:nvPr/>
        </p:nvCxnSpPr>
        <p:spPr bwMode="auto">
          <a:xfrm rot="5400000">
            <a:off x="2691606" y="1880394"/>
            <a:ext cx="77788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>
            <a:stCxn id="175" idx="4"/>
            <a:endCxn id="176" idx="0"/>
          </p:cNvCxnSpPr>
          <p:nvPr/>
        </p:nvCxnSpPr>
        <p:spPr bwMode="auto">
          <a:xfrm rot="16200000" flipH="1">
            <a:off x="2501900" y="2508250"/>
            <a:ext cx="152400" cy="1524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>
            <a:stCxn id="178" idx="4"/>
            <a:endCxn id="174" idx="0"/>
          </p:cNvCxnSpPr>
          <p:nvPr/>
        </p:nvCxnSpPr>
        <p:spPr bwMode="auto">
          <a:xfrm rot="16200000" flipH="1">
            <a:off x="3148806" y="1880394"/>
            <a:ext cx="77788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4" name="Oval 173"/>
          <p:cNvSpPr/>
          <p:nvPr/>
        </p:nvSpPr>
        <p:spPr bwMode="auto">
          <a:xfrm>
            <a:off x="3235325" y="2147888"/>
            <a:ext cx="360363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19</a:t>
            </a:r>
            <a:endParaRPr lang="th-TH" sz="1800" b="1" dirty="0"/>
          </a:p>
        </p:txBody>
      </p:sp>
      <p:sp>
        <p:nvSpPr>
          <p:cNvPr id="175" name="Oval 174"/>
          <p:cNvSpPr/>
          <p:nvPr/>
        </p:nvSpPr>
        <p:spPr bwMode="auto">
          <a:xfrm>
            <a:off x="2320925" y="2147888"/>
            <a:ext cx="360363" cy="360362"/>
          </a:xfrm>
          <a:prstGeom prst="ellipse">
            <a:avLst/>
          </a:prstGeom>
          <a:solidFill>
            <a:srgbClr val="FFFF99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13</a:t>
            </a:r>
            <a:endParaRPr lang="th-TH" sz="1800" b="1" dirty="0"/>
          </a:p>
        </p:txBody>
      </p:sp>
      <p:sp>
        <p:nvSpPr>
          <p:cNvPr id="176" name="Oval 175"/>
          <p:cNvSpPr/>
          <p:nvPr/>
        </p:nvSpPr>
        <p:spPr bwMode="auto">
          <a:xfrm>
            <a:off x="2473325" y="2660650"/>
            <a:ext cx="360363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15</a:t>
            </a:r>
            <a:endParaRPr lang="th-TH" sz="1800" b="1" dirty="0"/>
          </a:p>
        </p:txBody>
      </p:sp>
      <p:cxnSp>
        <p:nvCxnSpPr>
          <p:cNvPr id="177" name="Straight Arrow Connector 176"/>
          <p:cNvCxnSpPr>
            <a:stCxn id="180" idx="5"/>
            <a:endCxn id="178" idx="0"/>
          </p:cNvCxnSpPr>
          <p:nvPr/>
        </p:nvCxnSpPr>
        <p:spPr bwMode="auto">
          <a:xfrm rot="16200000" flipH="1">
            <a:off x="2580481" y="1331120"/>
            <a:ext cx="142875" cy="6143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8" name="Oval 177"/>
          <p:cNvSpPr/>
          <p:nvPr/>
        </p:nvSpPr>
        <p:spPr bwMode="auto">
          <a:xfrm>
            <a:off x="2778125" y="1709738"/>
            <a:ext cx="360363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17</a:t>
            </a:r>
            <a:endParaRPr lang="th-TH" sz="1800" b="1" dirty="0"/>
          </a:p>
        </p:txBody>
      </p:sp>
      <p:cxnSp>
        <p:nvCxnSpPr>
          <p:cNvPr id="179" name="Straight Arrow Connector 178"/>
          <p:cNvCxnSpPr>
            <a:stCxn id="166" idx="4"/>
            <a:endCxn id="180" idx="0"/>
          </p:cNvCxnSpPr>
          <p:nvPr/>
        </p:nvCxnSpPr>
        <p:spPr bwMode="auto">
          <a:xfrm rot="16200000" flipH="1">
            <a:off x="1864520" y="907256"/>
            <a:ext cx="61912" cy="644525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0" name="Oval 179"/>
          <p:cNvSpPr/>
          <p:nvPr/>
        </p:nvSpPr>
        <p:spPr bwMode="auto">
          <a:xfrm>
            <a:off x="2036763" y="1260475"/>
            <a:ext cx="360362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12</a:t>
            </a:r>
            <a:endParaRPr lang="th-TH" sz="1800" b="1" dirty="0"/>
          </a:p>
        </p:txBody>
      </p:sp>
      <p:cxnSp>
        <p:nvCxnSpPr>
          <p:cNvPr id="181" name="Straight Arrow Connector 180"/>
          <p:cNvCxnSpPr>
            <a:stCxn id="188" idx="4"/>
            <a:endCxn id="185" idx="0"/>
          </p:cNvCxnSpPr>
          <p:nvPr/>
        </p:nvCxnSpPr>
        <p:spPr bwMode="auto">
          <a:xfrm rot="5400000">
            <a:off x="1167606" y="1870869"/>
            <a:ext cx="77788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/>
          <p:cNvCxnSpPr>
            <a:stCxn id="184" idx="4"/>
            <a:endCxn id="186" idx="0"/>
          </p:cNvCxnSpPr>
          <p:nvPr/>
        </p:nvCxnSpPr>
        <p:spPr bwMode="auto">
          <a:xfrm rot="5400000">
            <a:off x="1730375" y="2468563"/>
            <a:ext cx="136525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>
            <a:stCxn id="188" idx="4"/>
            <a:endCxn id="184" idx="0"/>
          </p:cNvCxnSpPr>
          <p:nvPr/>
        </p:nvCxnSpPr>
        <p:spPr bwMode="auto">
          <a:xfrm rot="16200000" flipH="1">
            <a:off x="1627187" y="1868488"/>
            <a:ext cx="93663" cy="4778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4" name="Oval 183"/>
          <p:cNvSpPr/>
          <p:nvPr/>
        </p:nvSpPr>
        <p:spPr bwMode="auto">
          <a:xfrm>
            <a:off x="1731963" y="2154238"/>
            <a:ext cx="360362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11</a:t>
            </a:r>
            <a:endParaRPr lang="th-TH" sz="1800" b="1" dirty="0"/>
          </a:p>
        </p:txBody>
      </p:sp>
      <p:sp>
        <p:nvSpPr>
          <p:cNvPr id="185" name="Oval 184"/>
          <p:cNvSpPr/>
          <p:nvPr/>
        </p:nvSpPr>
        <p:spPr bwMode="auto">
          <a:xfrm>
            <a:off x="796925" y="2138363"/>
            <a:ext cx="360363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5</a:t>
            </a:r>
            <a:endParaRPr lang="th-TH" sz="1800" b="1" dirty="0"/>
          </a:p>
        </p:txBody>
      </p:sp>
      <p:sp>
        <p:nvSpPr>
          <p:cNvPr id="186" name="Oval 185"/>
          <p:cNvSpPr/>
          <p:nvPr/>
        </p:nvSpPr>
        <p:spPr bwMode="auto">
          <a:xfrm>
            <a:off x="1503363" y="2651125"/>
            <a:ext cx="360362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9</a:t>
            </a:r>
            <a:endParaRPr lang="th-TH" sz="1800" b="1" dirty="0"/>
          </a:p>
        </p:txBody>
      </p:sp>
      <p:cxnSp>
        <p:nvCxnSpPr>
          <p:cNvPr id="187" name="Straight Arrow Connector 186"/>
          <p:cNvCxnSpPr>
            <a:stCxn id="180" idx="3"/>
            <a:endCxn id="188" idx="0"/>
          </p:cNvCxnSpPr>
          <p:nvPr/>
        </p:nvCxnSpPr>
        <p:spPr bwMode="auto">
          <a:xfrm rot="5400000">
            <a:off x="1695450" y="1306513"/>
            <a:ext cx="133350" cy="65405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8" name="Oval 187"/>
          <p:cNvSpPr/>
          <p:nvPr/>
        </p:nvSpPr>
        <p:spPr bwMode="auto">
          <a:xfrm>
            <a:off x="1254125" y="1700213"/>
            <a:ext cx="360363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7</a:t>
            </a:r>
            <a:endParaRPr lang="th-TH" sz="1800" b="1" dirty="0"/>
          </a:p>
        </p:txBody>
      </p:sp>
      <p:cxnSp>
        <p:nvCxnSpPr>
          <p:cNvPr id="189" name="Straight Arrow Connector 188"/>
          <p:cNvCxnSpPr>
            <a:stCxn id="186" idx="4"/>
            <a:endCxn id="192" idx="0"/>
          </p:cNvCxnSpPr>
          <p:nvPr/>
        </p:nvCxnSpPr>
        <p:spPr bwMode="auto">
          <a:xfrm rot="5400000">
            <a:off x="1503363" y="2984500"/>
            <a:ext cx="153987" cy="20796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/>
          <p:cNvCxnSpPr>
            <a:stCxn id="186" idx="4"/>
            <a:endCxn id="191" idx="0"/>
          </p:cNvCxnSpPr>
          <p:nvPr/>
        </p:nvCxnSpPr>
        <p:spPr bwMode="auto">
          <a:xfrm rot="16200000" flipH="1">
            <a:off x="1720850" y="2974976"/>
            <a:ext cx="155575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1" name="Oval 190"/>
          <p:cNvSpPr/>
          <p:nvPr/>
        </p:nvSpPr>
        <p:spPr bwMode="auto">
          <a:xfrm>
            <a:off x="1731963" y="3167063"/>
            <a:ext cx="360362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10</a:t>
            </a:r>
            <a:endParaRPr lang="th-TH" sz="1800" b="1" dirty="0"/>
          </a:p>
        </p:txBody>
      </p:sp>
      <p:sp>
        <p:nvSpPr>
          <p:cNvPr id="192" name="Oval 191"/>
          <p:cNvSpPr/>
          <p:nvPr/>
        </p:nvSpPr>
        <p:spPr bwMode="auto">
          <a:xfrm>
            <a:off x="1295400" y="3165475"/>
            <a:ext cx="360363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8</a:t>
            </a:r>
            <a:endParaRPr lang="th-TH" sz="1800" b="1" dirty="0"/>
          </a:p>
        </p:txBody>
      </p:sp>
      <p:cxnSp>
        <p:nvCxnSpPr>
          <p:cNvPr id="193" name="Straight Arrow Connector 192"/>
          <p:cNvCxnSpPr>
            <a:stCxn id="176" idx="4"/>
            <a:endCxn id="196" idx="0"/>
          </p:cNvCxnSpPr>
          <p:nvPr/>
        </p:nvCxnSpPr>
        <p:spPr bwMode="auto">
          <a:xfrm rot="5400000">
            <a:off x="2474913" y="2992438"/>
            <a:ext cx="150812" cy="2079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>
            <a:stCxn id="176" idx="4"/>
            <a:endCxn id="195" idx="0"/>
          </p:cNvCxnSpPr>
          <p:nvPr/>
        </p:nvCxnSpPr>
        <p:spPr bwMode="auto">
          <a:xfrm rot="16200000" flipH="1">
            <a:off x="2693194" y="2982119"/>
            <a:ext cx="150812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5" name="Oval 194"/>
          <p:cNvSpPr/>
          <p:nvPr/>
        </p:nvSpPr>
        <p:spPr bwMode="auto">
          <a:xfrm>
            <a:off x="2701925" y="3171825"/>
            <a:ext cx="360363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16</a:t>
            </a:r>
            <a:endParaRPr lang="th-TH" sz="1800" b="1" dirty="0"/>
          </a:p>
        </p:txBody>
      </p:sp>
      <p:sp>
        <p:nvSpPr>
          <p:cNvPr id="196" name="Oval 195"/>
          <p:cNvSpPr/>
          <p:nvPr/>
        </p:nvSpPr>
        <p:spPr bwMode="auto">
          <a:xfrm>
            <a:off x="2265363" y="3171825"/>
            <a:ext cx="360362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14</a:t>
            </a:r>
            <a:endParaRPr lang="th-TH" sz="1800" b="1" dirty="0"/>
          </a:p>
        </p:txBody>
      </p:sp>
      <p:cxnSp>
        <p:nvCxnSpPr>
          <p:cNvPr id="197" name="Straight Arrow Connector 196"/>
          <p:cNvCxnSpPr>
            <a:stCxn id="185" idx="4"/>
            <a:endCxn id="198" idx="0"/>
          </p:cNvCxnSpPr>
          <p:nvPr/>
        </p:nvCxnSpPr>
        <p:spPr bwMode="auto">
          <a:xfrm rot="5400000">
            <a:off x="797719" y="2470944"/>
            <a:ext cx="152400" cy="2079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8" name="Oval 197"/>
          <p:cNvSpPr/>
          <p:nvPr/>
        </p:nvSpPr>
        <p:spPr bwMode="auto">
          <a:xfrm>
            <a:off x="588963" y="2651125"/>
            <a:ext cx="360362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4</a:t>
            </a:r>
            <a:endParaRPr lang="th-TH" sz="1800" b="1" dirty="0"/>
          </a:p>
        </p:txBody>
      </p:sp>
      <p:cxnSp>
        <p:nvCxnSpPr>
          <p:cNvPr id="199" name="Straight Arrow Connector 198"/>
          <p:cNvCxnSpPr>
            <a:stCxn id="174" idx="4"/>
            <a:endCxn id="202" idx="0"/>
          </p:cNvCxnSpPr>
          <p:nvPr/>
        </p:nvCxnSpPr>
        <p:spPr bwMode="auto">
          <a:xfrm rot="5400000">
            <a:off x="3198019" y="2442369"/>
            <a:ext cx="152400" cy="2841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/>
          <p:cNvCxnSpPr>
            <a:stCxn id="174" idx="4"/>
            <a:endCxn id="201" idx="0"/>
          </p:cNvCxnSpPr>
          <p:nvPr/>
        </p:nvCxnSpPr>
        <p:spPr bwMode="auto">
          <a:xfrm rot="16200000" flipH="1">
            <a:off x="3509169" y="2415381"/>
            <a:ext cx="139700" cy="3254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1" name="Oval 200"/>
          <p:cNvSpPr/>
          <p:nvPr/>
        </p:nvSpPr>
        <p:spPr bwMode="auto">
          <a:xfrm>
            <a:off x="3560763" y="2647950"/>
            <a:ext cx="360362" cy="358775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20</a:t>
            </a:r>
            <a:endParaRPr lang="th-TH" sz="1800" b="1" dirty="0"/>
          </a:p>
        </p:txBody>
      </p:sp>
      <p:sp>
        <p:nvSpPr>
          <p:cNvPr id="202" name="Oval 201"/>
          <p:cNvSpPr/>
          <p:nvPr/>
        </p:nvSpPr>
        <p:spPr bwMode="auto">
          <a:xfrm>
            <a:off x="2951163" y="2660650"/>
            <a:ext cx="360362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18</a:t>
            </a:r>
            <a:endParaRPr lang="th-TH" sz="1800" b="1" dirty="0"/>
          </a:p>
        </p:txBody>
      </p:sp>
      <p:cxnSp>
        <p:nvCxnSpPr>
          <p:cNvPr id="203" name="Straight Arrow Connector 202"/>
          <p:cNvCxnSpPr>
            <a:stCxn id="185" idx="4"/>
            <a:endCxn id="204" idx="0"/>
          </p:cNvCxnSpPr>
          <p:nvPr/>
        </p:nvCxnSpPr>
        <p:spPr bwMode="auto">
          <a:xfrm rot="16200000" flipH="1">
            <a:off x="1029494" y="2447131"/>
            <a:ext cx="149225" cy="25241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4" name="Oval 203"/>
          <p:cNvSpPr/>
          <p:nvPr/>
        </p:nvSpPr>
        <p:spPr bwMode="auto">
          <a:xfrm>
            <a:off x="1049338" y="2647950"/>
            <a:ext cx="360362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6</a:t>
            </a:r>
            <a:endParaRPr lang="th-TH" sz="1800" b="1" dirty="0"/>
          </a:p>
        </p:txBody>
      </p:sp>
      <p:cxnSp>
        <p:nvCxnSpPr>
          <p:cNvPr id="205" name="Straight Connector 204"/>
          <p:cNvCxnSpPr/>
          <p:nvPr/>
        </p:nvCxnSpPr>
        <p:spPr>
          <a:xfrm flipV="1">
            <a:off x="1905000" y="1219200"/>
            <a:ext cx="568325" cy="4730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Text Box 23"/>
          <p:cNvSpPr txBox="1">
            <a:spLocks noChangeArrowheads="1"/>
          </p:cNvSpPr>
          <p:nvPr/>
        </p:nvSpPr>
        <p:spPr bwMode="auto">
          <a:xfrm>
            <a:off x="533400" y="3657600"/>
            <a:ext cx="381000" cy="40005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latin typeface="Comic Sans MS" pitchFamily="66" charset="0"/>
              </a:rPr>
              <a:t>r</a:t>
            </a:r>
          </a:p>
        </p:txBody>
      </p:sp>
      <p:cxnSp>
        <p:nvCxnSpPr>
          <p:cNvPr id="251" name="Straight Arrow Connector 250"/>
          <p:cNvCxnSpPr>
            <a:stCxn id="250" idx="3"/>
          </p:cNvCxnSpPr>
          <p:nvPr/>
        </p:nvCxnSpPr>
        <p:spPr bwMode="auto">
          <a:xfrm>
            <a:off x="914400" y="3857625"/>
            <a:ext cx="422275" cy="14288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2" name="Oval 251"/>
          <p:cNvSpPr/>
          <p:nvPr/>
        </p:nvSpPr>
        <p:spPr bwMode="auto">
          <a:xfrm>
            <a:off x="1392238" y="3630613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3</a:t>
            </a:r>
            <a:endParaRPr lang="th-TH" sz="1800" b="1" dirty="0"/>
          </a:p>
        </p:txBody>
      </p:sp>
      <p:cxnSp>
        <p:nvCxnSpPr>
          <p:cNvPr id="253" name="Straight Arrow Connector 252"/>
          <p:cNvCxnSpPr>
            <a:stCxn id="252" idx="4"/>
            <a:endCxn id="254" idx="0"/>
          </p:cNvCxnSpPr>
          <p:nvPr/>
        </p:nvCxnSpPr>
        <p:spPr bwMode="auto">
          <a:xfrm rot="5400000">
            <a:off x="1227931" y="3706019"/>
            <a:ext cx="60325" cy="6302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4" name="Oval 253"/>
          <p:cNvSpPr/>
          <p:nvPr/>
        </p:nvSpPr>
        <p:spPr bwMode="auto">
          <a:xfrm>
            <a:off x="762000" y="4051300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</a:t>
            </a:r>
            <a:endParaRPr lang="th-TH" sz="1800" b="1" dirty="0"/>
          </a:p>
        </p:txBody>
      </p:sp>
      <p:cxnSp>
        <p:nvCxnSpPr>
          <p:cNvPr id="255" name="Straight Arrow Connector 254"/>
          <p:cNvCxnSpPr>
            <a:stCxn id="254" idx="4"/>
            <a:endCxn id="256" idx="0"/>
          </p:cNvCxnSpPr>
          <p:nvPr/>
        </p:nvCxnSpPr>
        <p:spPr bwMode="auto">
          <a:xfrm rot="5400000">
            <a:off x="745331" y="4304507"/>
            <a:ext cx="90487" cy="3048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6" name="Oval 255"/>
          <p:cNvSpPr/>
          <p:nvPr/>
        </p:nvSpPr>
        <p:spPr bwMode="auto">
          <a:xfrm>
            <a:off x="457200" y="4502150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</a:t>
            </a:r>
            <a:endParaRPr lang="th-TH" sz="1800" b="1" dirty="0"/>
          </a:p>
        </p:txBody>
      </p:sp>
      <p:cxnSp>
        <p:nvCxnSpPr>
          <p:cNvPr id="257" name="Straight Arrow Connector 256"/>
          <p:cNvCxnSpPr>
            <a:stCxn id="264" idx="4"/>
            <a:endCxn id="261" idx="0"/>
          </p:cNvCxnSpPr>
          <p:nvPr/>
        </p:nvCxnSpPr>
        <p:spPr bwMode="auto">
          <a:xfrm rot="5400000">
            <a:off x="2691606" y="4672807"/>
            <a:ext cx="77787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Arrow Connector 257"/>
          <p:cNvCxnSpPr>
            <a:stCxn id="261" idx="4"/>
            <a:endCxn id="262" idx="0"/>
          </p:cNvCxnSpPr>
          <p:nvPr/>
        </p:nvCxnSpPr>
        <p:spPr bwMode="auto">
          <a:xfrm rot="16200000" flipH="1">
            <a:off x="2501900" y="5300663"/>
            <a:ext cx="152400" cy="1524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Arrow Connector 258"/>
          <p:cNvCxnSpPr>
            <a:stCxn id="264" idx="4"/>
            <a:endCxn id="260" idx="0"/>
          </p:cNvCxnSpPr>
          <p:nvPr/>
        </p:nvCxnSpPr>
        <p:spPr bwMode="auto">
          <a:xfrm rot="16200000" flipH="1">
            <a:off x="3148806" y="4672807"/>
            <a:ext cx="77787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0" name="Oval 259"/>
          <p:cNvSpPr/>
          <p:nvPr/>
        </p:nvSpPr>
        <p:spPr bwMode="auto">
          <a:xfrm>
            <a:off x="3235325" y="4940300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19</a:t>
            </a:r>
            <a:endParaRPr lang="th-TH" sz="1800" b="1" dirty="0"/>
          </a:p>
        </p:txBody>
      </p:sp>
      <p:sp>
        <p:nvSpPr>
          <p:cNvPr id="261" name="Oval 260"/>
          <p:cNvSpPr/>
          <p:nvPr/>
        </p:nvSpPr>
        <p:spPr bwMode="auto">
          <a:xfrm>
            <a:off x="2320925" y="4940300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13</a:t>
            </a:r>
            <a:endParaRPr lang="th-TH" sz="1800" b="1" dirty="0"/>
          </a:p>
        </p:txBody>
      </p:sp>
      <p:sp>
        <p:nvSpPr>
          <p:cNvPr id="262" name="Oval 261"/>
          <p:cNvSpPr/>
          <p:nvPr/>
        </p:nvSpPr>
        <p:spPr bwMode="auto">
          <a:xfrm>
            <a:off x="2473325" y="5453063"/>
            <a:ext cx="360363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15</a:t>
            </a:r>
            <a:endParaRPr lang="th-TH" sz="1800" b="1" dirty="0"/>
          </a:p>
        </p:txBody>
      </p:sp>
      <p:cxnSp>
        <p:nvCxnSpPr>
          <p:cNvPr id="263" name="Straight Arrow Connector 262"/>
          <p:cNvCxnSpPr>
            <a:stCxn id="266" idx="5"/>
            <a:endCxn id="264" idx="0"/>
          </p:cNvCxnSpPr>
          <p:nvPr/>
        </p:nvCxnSpPr>
        <p:spPr bwMode="auto">
          <a:xfrm rot="16200000" flipH="1">
            <a:off x="2580481" y="4123532"/>
            <a:ext cx="142875" cy="6143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4" name="Oval 263"/>
          <p:cNvSpPr/>
          <p:nvPr/>
        </p:nvSpPr>
        <p:spPr bwMode="auto">
          <a:xfrm>
            <a:off x="2778125" y="4502150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17</a:t>
            </a:r>
            <a:endParaRPr lang="th-TH" sz="1800" b="1" dirty="0"/>
          </a:p>
        </p:txBody>
      </p:sp>
      <p:cxnSp>
        <p:nvCxnSpPr>
          <p:cNvPr id="265" name="Straight Arrow Connector 264"/>
          <p:cNvCxnSpPr>
            <a:stCxn id="252" idx="4"/>
            <a:endCxn id="266" idx="0"/>
          </p:cNvCxnSpPr>
          <p:nvPr/>
        </p:nvCxnSpPr>
        <p:spPr bwMode="auto">
          <a:xfrm rot="16200000" flipH="1">
            <a:off x="1865313" y="3698875"/>
            <a:ext cx="60325" cy="644525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6" name="Oval 265"/>
          <p:cNvSpPr/>
          <p:nvPr/>
        </p:nvSpPr>
        <p:spPr bwMode="auto">
          <a:xfrm>
            <a:off x="2036763" y="4051300"/>
            <a:ext cx="360362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12</a:t>
            </a:r>
            <a:endParaRPr lang="th-TH" sz="1800" b="1" dirty="0"/>
          </a:p>
        </p:txBody>
      </p:sp>
      <p:cxnSp>
        <p:nvCxnSpPr>
          <p:cNvPr id="267" name="Straight Arrow Connector 266"/>
          <p:cNvCxnSpPr>
            <a:stCxn id="274" idx="4"/>
            <a:endCxn id="271" idx="0"/>
          </p:cNvCxnSpPr>
          <p:nvPr/>
        </p:nvCxnSpPr>
        <p:spPr bwMode="auto">
          <a:xfrm rot="5400000">
            <a:off x="1167606" y="4663282"/>
            <a:ext cx="77787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/>
          <p:cNvCxnSpPr>
            <a:stCxn id="270" idx="4"/>
            <a:endCxn id="272" idx="0"/>
          </p:cNvCxnSpPr>
          <p:nvPr/>
        </p:nvCxnSpPr>
        <p:spPr bwMode="auto">
          <a:xfrm rot="5400000">
            <a:off x="1730375" y="5260976"/>
            <a:ext cx="136525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/>
          <p:cNvCxnSpPr>
            <a:stCxn id="274" idx="4"/>
            <a:endCxn id="270" idx="0"/>
          </p:cNvCxnSpPr>
          <p:nvPr/>
        </p:nvCxnSpPr>
        <p:spPr bwMode="auto">
          <a:xfrm rot="16200000" flipH="1">
            <a:off x="1627188" y="4660900"/>
            <a:ext cx="93662" cy="4778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0" name="Oval 269"/>
          <p:cNvSpPr/>
          <p:nvPr/>
        </p:nvSpPr>
        <p:spPr bwMode="auto">
          <a:xfrm>
            <a:off x="1731963" y="4946650"/>
            <a:ext cx="360362" cy="360363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11</a:t>
            </a:r>
            <a:endParaRPr lang="th-TH" sz="1800" b="1" dirty="0"/>
          </a:p>
        </p:txBody>
      </p:sp>
      <p:sp>
        <p:nvSpPr>
          <p:cNvPr id="271" name="Oval 270"/>
          <p:cNvSpPr/>
          <p:nvPr/>
        </p:nvSpPr>
        <p:spPr bwMode="auto">
          <a:xfrm>
            <a:off x="796925" y="4930775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5</a:t>
            </a:r>
            <a:endParaRPr lang="th-TH" sz="1800" b="1" dirty="0"/>
          </a:p>
        </p:txBody>
      </p:sp>
      <p:sp>
        <p:nvSpPr>
          <p:cNvPr id="272" name="Oval 271"/>
          <p:cNvSpPr/>
          <p:nvPr/>
        </p:nvSpPr>
        <p:spPr bwMode="auto">
          <a:xfrm>
            <a:off x="1503363" y="5443538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9</a:t>
            </a:r>
            <a:endParaRPr lang="th-TH" sz="1800" b="1" dirty="0"/>
          </a:p>
        </p:txBody>
      </p:sp>
      <p:cxnSp>
        <p:nvCxnSpPr>
          <p:cNvPr id="273" name="Straight Arrow Connector 272"/>
          <p:cNvCxnSpPr>
            <a:stCxn id="266" idx="3"/>
            <a:endCxn id="274" idx="0"/>
          </p:cNvCxnSpPr>
          <p:nvPr/>
        </p:nvCxnSpPr>
        <p:spPr bwMode="auto">
          <a:xfrm rot="5400000">
            <a:off x="1695450" y="4098925"/>
            <a:ext cx="133350" cy="65405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4" name="Oval 273"/>
          <p:cNvSpPr/>
          <p:nvPr/>
        </p:nvSpPr>
        <p:spPr bwMode="auto">
          <a:xfrm>
            <a:off x="1254125" y="4492625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7</a:t>
            </a:r>
            <a:endParaRPr lang="th-TH" sz="1800" b="1" dirty="0"/>
          </a:p>
        </p:txBody>
      </p:sp>
      <p:cxnSp>
        <p:nvCxnSpPr>
          <p:cNvPr id="275" name="Straight Arrow Connector 274"/>
          <p:cNvCxnSpPr>
            <a:stCxn id="272" idx="4"/>
            <a:endCxn id="278" idx="0"/>
          </p:cNvCxnSpPr>
          <p:nvPr/>
        </p:nvCxnSpPr>
        <p:spPr bwMode="auto">
          <a:xfrm rot="5400000">
            <a:off x="1503363" y="5776912"/>
            <a:ext cx="153988" cy="20796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stCxn id="272" idx="4"/>
            <a:endCxn id="277" idx="0"/>
          </p:cNvCxnSpPr>
          <p:nvPr/>
        </p:nvCxnSpPr>
        <p:spPr bwMode="auto">
          <a:xfrm rot="16200000" flipH="1">
            <a:off x="1720850" y="5767388"/>
            <a:ext cx="155575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7" name="Oval 276"/>
          <p:cNvSpPr/>
          <p:nvPr/>
        </p:nvSpPr>
        <p:spPr bwMode="auto">
          <a:xfrm>
            <a:off x="1731963" y="5959475"/>
            <a:ext cx="360362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10</a:t>
            </a:r>
            <a:endParaRPr lang="th-TH" sz="1800" b="1" dirty="0"/>
          </a:p>
        </p:txBody>
      </p:sp>
      <p:sp>
        <p:nvSpPr>
          <p:cNvPr id="278" name="Oval 277"/>
          <p:cNvSpPr/>
          <p:nvPr/>
        </p:nvSpPr>
        <p:spPr bwMode="auto">
          <a:xfrm>
            <a:off x="1295400" y="5957888"/>
            <a:ext cx="360363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8</a:t>
            </a:r>
            <a:endParaRPr lang="th-TH" sz="1800" b="1" dirty="0"/>
          </a:p>
        </p:txBody>
      </p:sp>
      <p:cxnSp>
        <p:nvCxnSpPr>
          <p:cNvPr id="279" name="Straight Arrow Connector 278"/>
          <p:cNvCxnSpPr>
            <a:stCxn id="262" idx="4"/>
            <a:endCxn id="282" idx="0"/>
          </p:cNvCxnSpPr>
          <p:nvPr/>
        </p:nvCxnSpPr>
        <p:spPr bwMode="auto">
          <a:xfrm rot="5400000">
            <a:off x="2474912" y="5784851"/>
            <a:ext cx="150813" cy="2079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stCxn id="262" idx="4"/>
            <a:endCxn id="281" idx="0"/>
          </p:cNvCxnSpPr>
          <p:nvPr/>
        </p:nvCxnSpPr>
        <p:spPr bwMode="auto">
          <a:xfrm rot="16200000" flipH="1">
            <a:off x="2693193" y="5774532"/>
            <a:ext cx="150813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1" name="Oval 280"/>
          <p:cNvSpPr/>
          <p:nvPr/>
        </p:nvSpPr>
        <p:spPr bwMode="auto">
          <a:xfrm>
            <a:off x="2701925" y="5964238"/>
            <a:ext cx="360363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16</a:t>
            </a:r>
            <a:endParaRPr lang="th-TH" sz="1800" b="1" dirty="0"/>
          </a:p>
        </p:txBody>
      </p:sp>
      <p:sp>
        <p:nvSpPr>
          <p:cNvPr id="282" name="Oval 281"/>
          <p:cNvSpPr/>
          <p:nvPr/>
        </p:nvSpPr>
        <p:spPr bwMode="auto">
          <a:xfrm>
            <a:off x="2265363" y="5964238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14</a:t>
            </a:r>
            <a:endParaRPr lang="th-TH" sz="1800" b="1" dirty="0"/>
          </a:p>
        </p:txBody>
      </p:sp>
      <p:cxnSp>
        <p:nvCxnSpPr>
          <p:cNvPr id="283" name="Straight Arrow Connector 282"/>
          <p:cNvCxnSpPr>
            <a:stCxn id="271" idx="4"/>
            <a:endCxn id="284" idx="0"/>
          </p:cNvCxnSpPr>
          <p:nvPr/>
        </p:nvCxnSpPr>
        <p:spPr bwMode="auto">
          <a:xfrm rot="5400000">
            <a:off x="797719" y="5263357"/>
            <a:ext cx="152400" cy="2079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4" name="Oval 283"/>
          <p:cNvSpPr/>
          <p:nvPr/>
        </p:nvSpPr>
        <p:spPr bwMode="auto">
          <a:xfrm>
            <a:off x="588963" y="5443538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4</a:t>
            </a:r>
            <a:endParaRPr lang="th-TH" sz="1800" b="1" dirty="0"/>
          </a:p>
        </p:txBody>
      </p:sp>
      <p:cxnSp>
        <p:nvCxnSpPr>
          <p:cNvPr id="285" name="Straight Arrow Connector 284"/>
          <p:cNvCxnSpPr>
            <a:stCxn id="260" idx="4"/>
            <a:endCxn id="288" idx="0"/>
          </p:cNvCxnSpPr>
          <p:nvPr/>
        </p:nvCxnSpPr>
        <p:spPr bwMode="auto">
          <a:xfrm rot="5400000">
            <a:off x="3198019" y="5234782"/>
            <a:ext cx="152400" cy="2841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/>
          <p:cNvCxnSpPr>
            <a:stCxn id="260" idx="4"/>
            <a:endCxn id="287" idx="0"/>
          </p:cNvCxnSpPr>
          <p:nvPr/>
        </p:nvCxnSpPr>
        <p:spPr bwMode="auto">
          <a:xfrm rot="16200000" flipH="1">
            <a:off x="3509169" y="5207794"/>
            <a:ext cx="139700" cy="3254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7" name="Oval 286"/>
          <p:cNvSpPr/>
          <p:nvPr/>
        </p:nvSpPr>
        <p:spPr bwMode="auto">
          <a:xfrm>
            <a:off x="3560763" y="5440363"/>
            <a:ext cx="360362" cy="35877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20</a:t>
            </a:r>
            <a:endParaRPr lang="th-TH" sz="1800" b="1" dirty="0"/>
          </a:p>
        </p:txBody>
      </p:sp>
      <p:sp>
        <p:nvSpPr>
          <p:cNvPr id="288" name="Oval 287"/>
          <p:cNvSpPr/>
          <p:nvPr/>
        </p:nvSpPr>
        <p:spPr bwMode="auto">
          <a:xfrm>
            <a:off x="2951163" y="5453063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18</a:t>
            </a:r>
            <a:endParaRPr lang="th-TH" sz="1800" b="1" dirty="0"/>
          </a:p>
        </p:txBody>
      </p:sp>
      <p:cxnSp>
        <p:nvCxnSpPr>
          <p:cNvPr id="289" name="Straight Arrow Connector 288"/>
          <p:cNvCxnSpPr>
            <a:stCxn id="271" idx="4"/>
            <a:endCxn id="290" idx="0"/>
          </p:cNvCxnSpPr>
          <p:nvPr/>
        </p:nvCxnSpPr>
        <p:spPr bwMode="auto">
          <a:xfrm rot="16200000" flipH="1">
            <a:off x="1029494" y="5239544"/>
            <a:ext cx="149225" cy="25241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90" name="Oval 289"/>
          <p:cNvSpPr/>
          <p:nvPr/>
        </p:nvSpPr>
        <p:spPr bwMode="auto">
          <a:xfrm>
            <a:off x="1049338" y="5440363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6</a:t>
            </a:r>
            <a:endParaRPr lang="th-TH" sz="1800" b="1" dirty="0"/>
          </a:p>
        </p:txBody>
      </p:sp>
      <p:cxnSp>
        <p:nvCxnSpPr>
          <p:cNvPr id="291" name="Straight Connector 290"/>
          <p:cNvCxnSpPr/>
          <p:nvPr/>
        </p:nvCxnSpPr>
        <p:spPr>
          <a:xfrm flipV="1">
            <a:off x="1905000" y="4022725"/>
            <a:ext cx="568325" cy="4730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5" name="Rectangle 294"/>
          <p:cNvSpPr/>
          <p:nvPr/>
        </p:nvSpPr>
        <p:spPr>
          <a:xfrm>
            <a:off x="4038600" y="2514600"/>
            <a:ext cx="1562100" cy="646113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800" dirty="0">
                <a:solidFill>
                  <a:schemeClr val="tx1"/>
                </a:solidFill>
              </a:rPr>
              <a:t>Not increasing </a:t>
            </a:r>
          </a:p>
          <a:p>
            <a:pPr>
              <a:defRPr/>
            </a:pPr>
            <a:r>
              <a:rPr lang="en-US" sz="1800" dirty="0">
                <a:solidFill>
                  <a:schemeClr val="tx1"/>
                </a:solidFill>
              </a:rPr>
              <a:t>tree height !!! </a:t>
            </a:r>
            <a:endParaRPr lang="th-TH" sz="1800" dirty="0">
              <a:solidFill>
                <a:schemeClr val="tx1"/>
              </a:solidFill>
            </a:endParaRPr>
          </a:p>
        </p:txBody>
      </p:sp>
      <p:sp>
        <p:nvSpPr>
          <p:cNvPr id="296" name="Rectangle 295"/>
          <p:cNvSpPr/>
          <p:nvPr/>
        </p:nvSpPr>
        <p:spPr>
          <a:xfrm>
            <a:off x="2590800" y="914400"/>
            <a:ext cx="2376488" cy="323850"/>
          </a:xfrm>
          <a:prstGeom prst="rect">
            <a:avLst/>
          </a:prstGeom>
          <a:solidFill>
            <a:srgbClr val="FFFF99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500" dirty="0"/>
              <a:t>13</a:t>
            </a:r>
            <a:r>
              <a:rPr lang="en-US" sz="1500" dirty="0">
                <a:solidFill>
                  <a:srgbClr val="0000FF"/>
                </a:solidFill>
              </a:rPr>
              <a:t> = inorder successor of 12</a:t>
            </a:r>
            <a:endParaRPr lang="th-TH" dirty="0"/>
          </a:p>
        </p:txBody>
      </p:sp>
      <p:sp>
        <p:nvSpPr>
          <p:cNvPr id="297" name="Rectangle 296"/>
          <p:cNvSpPr/>
          <p:nvPr/>
        </p:nvSpPr>
        <p:spPr>
          <a:xfrm>
            <a:off x="2590800" y="3657600"/>
            <a:ext cx="2592388" cy="323850"/>
          </a:xfrm>
          <a:prstGeom prst="rect">
            <a:avLst/>
          </a:prstGeom>
          <a:solidFill>
            <a:srgbClr val="FFCDCD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500" dirty="0"/>
              <a:t>11</a:t>
            </a:r>
            <a:r>
              <a:rPr lang="en-US" sz="1500" dirty="0">
                <a:solidFill>
                  <a:srgbClr val="0000FF"/>
                </a:solidFill>
              </a:rPr>
              <a:t> = inorder predecessor of 12</a:t>
            </a:r>
            <a:endParaRPr lang="th-TH" dirty="0"/>
          </a:p>
        </p:txBody>
      </p:sp>
      <p:sp>
        <p:nvSpPr>
          <p:cNvPr id="298" name="Rectangle 297"/>
          <p:cNvSpPr/>
          <p:nvPr/>
        </p:nvSpPr>
        <p:spPr>
          <a:xfrm>
            <a:off x="2590800" y="3929063"/>
            <a:ext cx="2133600" cy="322262"/>
          </a:xfrm>
          <a:prstGeom prst="rect">
            <a:avLst/>
          </a:prstGeom>
          <a:solidFill>
            <a:srgbClr val="FFCDCD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500" dirty="0">
                <a:solidFill>
                  <a:srgbClr val="0000FF"/>
                </a:solidFill>
              </a:rPr>
              <a:t>Replace 12 with data </a:t>
            </a:r>
            <a:r>
              <a:rPr lang="en-US" sz="1500" dirty="0"/>
              <a:t>11</a:t>
            </a:r>
            <a:endParaRPr lang="th-TH" dirty="0"/>
          </a:p>
        </p:txBody>
      </p:sp>
      <p:sp>
        <p:nvSpPr>
          <p:cNvPr id="299" name="Rectangle 298"/>
          <p:cNvSpPr/>
          <p:nvPr/>
        </p:nvSpPr>
        <p:spPr>
          <a:xfrm>
            <a:off x="2590800" y="1219200"/>
            <a:ext cx="2303463" cy="323850"/>
          </a:xfrm>
          <a:prstGeom prst="rect">
            <a:avLst/>
          </a:prstGeom>
          <a:solidFill>
            <a:srgbClr val="FFFF99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500" dirty="0">
                <a:solidFill>
                  <a:srgbClr val="0000FF"/>
                </a:solidFill>
              </a:rPr>
              <a:t>Replace 12 with data </a:t>
            </a:r>
            <a:r>
              <a:rPr lang="en-US" sz="1500" dirty="0"/>
              <a:t>13</a:t>
            </a:r>
            <a:endParaRPr lang="th-TH" dirty="0"/>
          </a:p>
        </p:txBody>
      </p:sp>
      <p:sp>
        <p:nvSpPr>
          <p:cNvPr id="300" name="Rectangle 299"/>
          <p:cNvSpPr/>
          <p:nvPr/>
        </p:nvSpPr>
        <p:spPr>
          <a:xfrm>
            <a:off x="3200400" y="4191000"/>
            <a:ext cx="1619250" cy="554038"/>
          </a:xfrm>
          <a:prstGeom prst="rect">
            <a:avLst/>
          </a:prstGeom>
          <a:solidFill>
            <a:srgbClr val="FFCDCD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500" dirty="0">
                <a:solidFill>
                  <a:srgbClr val="0000FF"/>
                </a:solidFill>
              </a:rPr>
              <a:t>Delete </a:t>
            </a:r>
            <a:r>
              <a:rPr lang="en-US" sz="1500" dirty="0"/>
              <a:t>11</a:t>
            </a:r>
            <a:r>
              <a:rPr lang="en-US" sz="1500" dirty="0">
                <a:solidFill>
                  <a:srgbClr val="0000FF"/>
                </a:solidFill>
              </a:rPr>
              <a:t> instead </a:t>
            </a:r>
          </a:p>
          <a:p>
            <a:pPr>
              <a:defRPr/>
            </a:pPr>
            <a:r>
              <a:rPr lang="en-US" sz="1500" dirty="0">
                <a:solidFill>
                  <a:srgbClr val="0000FF"/>
                </a:solidFill>
              </a:rPr>
              <a:t>as 1 child deletion</a:t>
            </a:r>
            <a:endParaRPr lang="th-TH" dirty="0"/>
          </a:p>
        </p:txBody>
      </p:sp>
      <p:sp>
        <p:nvSpPr>
          <p:cNvPr id="301" name="Rectangle 300"/>
          <p:cNvSpPr/>
          <p:nvPr/>
        </p:nvSpPr>
        <p:spPr>
          <a:xfrm>
            <a:off x="3276600" y="1524000"/>
            <a:ext cx="1619250" cy="554038"/>
          </a:xfrm>
          <a:prstGeom prst="rect">
            <a:avLst/>
          </a:prstGeom>
          <a:solidFill>
            <a:srgbClr val="FFFF99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500" dirty="0">
                <a:solidFill>
                  <a:srgbClr val="0000FF"/>
                </a:solidFill>
              </a:rPr>
              <a:t>Delete </a:t>
            </a:r>
            <a:r>
              <a:rPr lang="en-US" sz="1500" dirty="0"/>
              <a:t>13</a:t>
            </a:r>
            <a:r>
              <a:rPr lang="en-US" sz="1500" dirty="0">
                <a:solidFill>
                  <a:srgbClr val="0000FF"/>
                </a:solidFill>
              </a:rPr>
              <a:t> instead </a:t>
            </a:r>
          </a:p>
          <a:p>
            <a:pPr>
              <a:defRPr/>
            </a:pPr>
            <a:r>
              <a:rPr lang="en-US" sz="1500" dirty="0">
                <a:solidFill>
                  <a:srgbClr val="0000FF"/>
                </a:solidFill>
              </a:rPr>
              <a:t>as 1 child deletion</a:t>
            </a:r>
            <a:endParaRPr lang="th-TH" dirty="0"/>
          </a:p>
        </p:txBody>
      </p:sp>
      <p:sp>
        <p:nvSpPr>
          <p:cNvPr id="302" name="Text Box 23"/>
          <p:cNvSpPr txBox="1">
            <a:spLocks noChangeArrowheads="1"/>
          </p:cNvSpPr>
          <p:nvPr/>
        </p:nvSpPr>
        <p:spPr bwMode="auto">
          <a:xfrm>
            <a:off x="5638800" y="3654425"/>
            <a:ext cx="381000" cy="40005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latin typeface="Comic Sans MS" pitchFamily="66" charset="0"/>
              </a:rPr>
              <a:t>r</a:t>
            </a:r>
          </a:p>
        </p:txBody>
      </p:sp>
      <p:cxnSp>
        <p:nvCxnSpPr>
          <p:cNvPr id="303" name="Straight Arrow Connector 302"/>
          <p:cNvCxnSpPr>
            <a:stCxn id="302" idx="3"/>
          </p:cNvCxnSpPr>
          <p:nvPr/>
        </p:nvCxnSpPr>
        <p:spPr bwMode="auto">
          <a:xfrm>
            <a:off x="6019800" y="3854450"/>
            <a:ext cx="422275" cy="14288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4" name="Oval 303"/>
          <p:cNvSpPr/>
          <p:nvPr/>
        </p:nvSpPr>
        <p:spPr bwMode="auto">
          <a:xfrm>
            <a:off x="6497638" y="3627438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3</a:t>
            </a:r>
            <a:endParaRPr lang="th-TH" sz="1800" b="1" dirty="0"/>
          </a:p>
        </p:txBody>
      </p:sp>
      <p:cxnSp>
        <p:nvCxnSpPr>
          <p:cNvPr id="305" name="Straight Arrow Connector 304"/>
          <p:cNvCxnSpPr>
            <a:stCxn id="304" idx="4"/>
            <a:endCxn id="306" idx="0"/>
          </p:cNvCxnSpPr>
          <p:nvPr/>
        </p:nvCxnSpPr>
        <p:spPr bwMode="auto">
          <a:xfrm rot="5400000">
            <a:off x="6333331" y="3702844"/>
            <a:ext cx="60325" cy="6302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6" name="Oval 305"/>
          <p:cNvSpPr/>
          <p:nvPr/>
        </p:nvSpPr>
        <p:spPr bwMode="auto">
          <a:xfrm>
            <a:off x="5867400" y="4048125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</a:t>
            </a:r>
            <a:endParaRPr lang="th-TH" sz="1800" b="1" dirty="0"/>
          </a:p>
        </p:txBody>
      </p:sp>
      <p:cxnSp>
        <p:nvCxnSpPr>
          <p:cNvPr id="307" name="Straight Arrow Connector 306"/>
          <p:cNvCxnSpPr>
            <a:stCxn id="306" idx="4"/>
            <a:endCxn id="308" idx="0"/>
          </p:cNvCxnSpPr>
          <p:nvPr/>
        </p:nvCxnSpPr>
        <p:spPr bwMode="auto">
          <a:xfrm rot="5400000">
            <a:off x="5850731" y="4301332"/>
            <a:ext cx="90487" cy="3048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8" name="Oval 307"/>
          <p:cNvSpPr/>
          <p:nvPr/>
        </p:nvSpPr>
        <p:spPr bwMode="auto">
          <a:xfrm>
            <a:off x="5562600" y="4498975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</a:t>
            </a:r>
            <a:endParaRPr lang="th-TH" sz="1800" b="1" dirty="0"/>
          </a:p>
        </p:txBody>
      </p:sp>
      <p:cxnSp>
        <p:nvCxnSpPr>
          <p:cNvPr id="309" name="Straight Arrow Connector 308"/>
          <p:cNvCxnSpPr>
            <a:stCxn id="316" idx="4"/>
            <a:endCxn id="313" idx="0"/>
          </p:cNvCxnSpPr>
          <p:nvPr/>
        </p:nvCxnSpPr>
        <p:spPr bwMode="auto">
          <a:xfrm rot="5400000">
            <a:off x="7797006" y="4669632"/>
            <a:ext cx="77787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0" name="Straight Arrow Connector 309"/>
          <p:cNvCxnSpPr>
            <a:stCxn id="313" idx="4"/>
            <a:endCxn id="314" idx="0"/>
          </p:cNvCxnSpPr>
          <p:nvPr/>
        </p:nvCxnSpPr>
        <p:spPr bwMode="auto">
          <a:xfrm rot="16200000" flipH="1">
            <a:off x="7607300" y="5297488"/>
            <a:ext cx="152400" cy="1524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stCxn id="316" idx="4"/>
            <a:endCxn id="312" idx="0"/>
          </p:cNvCxnSpPr>
          <p:nvPr/>
        </p:nvCxnSpPr>
        <p:spPr bwMode="auto">
          <a:xfrm rot="16200000" flipH="1">
            <a:off x="8254206" y="4669632"/>
            <a:ext cx="77787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2" name="Oval 311"/>
          <p:cNvSpPr/>
          <p:nvPr/>
        </p:nvSpPr>
        <p:spPr bwMode="auto">
          <a:xfrm>
            <a:off x="8340725" y="4937125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19</a:t>
            </a:r>
            <a:endParaRPr lang="th-TH" sz="1800" b="1" dirty="0"/>
          </a:p>
        </p:txBody>
      </p:sp>
      <p:sp>
        <p:nvSpPr>
          <p:cNvPr id="313" name="Oval 312"/>
          <p:cNvSpPr/>
          <p:nvPr/>
        </p:nvSpPr>
        <p:spPr bwMode="auto">
          <a:xfrm>
            <a:off x="7426325" y="4937125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13</a:t>
            </a:r>
            <a:endParaRPr lang="th-TH" sz="1800" b="1" dirty="0"/>
          </a:p>
        </p:txBody>
      </p:sp>
      <p:sp>
        <p:nvSpPr>
          <p:cNvPr id="314" name="Oval 313"/>
          <p:cNvSpPr/>
          <p:nvPr/>
        </p:nvSpPr>
        <p:spPr bwMode="auto">
          <a:xfrm>
            <a:off x="7578725" y="5449888"/>
            <a:ext cx="360363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15</a:t>
            </a:r>
            <a:endParaRPr lang="th-TH" sz="1800" b="1" dirty="0"/>
          </a:p>
        </p:txBody>
      </p:sp>
      <p:cxnSp>
        <p:nvCxnSpPr>
          <p:cNvPr id="315" name="Straight Arrow Connector 314"/>
          <p:cNvCxnSpPr>
            <a:stCxn id="318" idx="5"/>
            <a:endCxn id="316" idx="0"/>
          </p:cNvCxnSpPr>
          <p:nvPr/>
        </p:nvCxnSpPr>
        <p:spPr bwMode="auto">
          <a:xfrm rot="16200000" flipH="1">
            <a:off x="7774782" y="4209256"/>
            <a:ext cx="182562" cy="396875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6" name="Oval 315"/>
          <p:cNvSpPr/>
          <p:nvPr/>
        </p:nvSpPr>
        <p:spPr bwMode="auto">
          <a:xfrm>
            <a:off x="7883525" y="4498975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17</a:t>
            </a:r>
            <a:endParaRPr lang="th-TH" sz="1800" b="1" dirty="0"/>
          </a:p>
        </p:txBody>
      </p:sp>
      <p:cxnSp>
        <p:nvCxnSpPr>
          <p:cNvPr id="317" name="Straight Arrow Connector 316"/>
          <p:cNvCxnSpPr>
            <a:stCxn id="304" idx="4"/>
            <a:endCxn id="318" idx="0"/>
          </p:cNvCxnSpPr>
          <p:nvPr/>
        </p:nvCxnSpPr>
        <p:spPr bwMode="auto">
          <a:xfrm rot="16200000" flipH="1">
            <a:off x="6983413" y="3683000"/>
            <a:ext cx="76200" cy="6858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8" name="Oval 317"/>
          <p:cNvSpPr/>
          <p:nvPr/>
        </p:nvSpPr>
        <p:spPr bwMode="auto">
          <a:xfrm>
            <a:off x="6934200" y="4064000"/>
            <a:ext cx="858838" cy="2952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12 </a:t>
            </a:r>
            <a:r>
              <a:rPr lang="en-US" sz="1800" b="1" dirty="0"/>
              <a:t> 11</a:t>
            </a:r>
            <a:endParaRPr lang="th-TH" sz="1800" b="1" dirty="0"/>
          </a:p>
        </p:txBody>
      </p:sp>
      <p:cxnSp>
        <p:nvCxnSpPr>
          <p:cNvPr id="319" name="Straight Arrow Connector 318"/>
          <p:cNvCxnSpPr>
            <a:stCxn id="326" idx="4"/>
            <a:endCxn id="323" idx="0"/>
          </p:cNvCxnSpPr>
          <p:nvPr/>
        </p:nvCxnSpPr>
        <p:spPr bwMode="auto">
          <a:xfrm rot="5400000">
            <a:off x="6273006" y="4660107"/>
            <a:ext cx="77787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22" name="Oval 321"/>
          <p:cNvSpPr/>
          <p:nvPr/>
        </p:nvSpPr>
        <p:spPr bwMode="auto">
          <a:xfrm>
            <a:off x="6837363" y="4943475"/>
            <a:ext cx="360362" cy="360363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11</a:t>
            </a:r>
            <a:endParaRPr lang="th-TH" sz="1800" b="1" dirty="0"/>
          </a:p>
        </p:txBody>
      </p:sp>
      <p:sp>
        <p:nvSpPr>
          <p:cNvPr id="323" name="Oval 322"/>
          <p:cNvSpPr/>
          <p:nvPr/>
        </p:nvSpPr>
        <p:spPr bwMode="auto">
          <a:xfrm>
            <a:off x="5902325" y="4927600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5</a:t>
            </a:r>
            <a:endParaRPr lang="th-TH" sz="1800" b="1" dirty="0"/>
          </a:p>
        </p:txBody>
      </p:sp>
      <p:sp>
        <p:nvSpPr>
          <p:cNvPr id="324" name="Oval 323"/>
          <p:cNvSpPr/>
          <p:nvPr/>
        </p:nvSpPr>
        <p:spPr bwMode="auto">
          <a:xfrm>
            <a:off x="6608763" y="5440363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9</a:t>
            </a:r>
            <a:endParaRPr lang="th-TH" sz="1800" b="1" dirty="0"/>
          </a:p>
        </p:txBody>
      </p:sp>
      <p:cxnSp>
        <p:nvCxnSpPr>
          <p:cNvPr id="325" name="Straight Arrow Connector 324"/>
          <p:cNvCxnSpPr>
            <a:stCxn id="318" idx="3"/>
            <a:endCxn id="326" idx="0"/>
          </p:cNvCxnSpPr>
          <p:nvPr/>
        </p:nvCxnSpPr>
        <p:spPr bwMode="auto">
          <a:xfrm rot="5400000">
            <a:off x="6713538" y="4143375"/>
            <a:ext cx="173037" cy="51911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26" name="Oval 325"/>
          <p:cNvSpPr/>
          <p:nvPr/>
        </p:nvSpPr>
        <p:spPr bwMode="auto">
          <a:xfrm>
            <a:off x="6359525" y="4489450"/>
            <a:ext cx="360363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7</a:t>
            </a:r>
            <a:endParaRPr lang="th-TH" sz="1800" b="1" dirty="0"/>
          </a:p>
        </p:txBody>
      </p:sp>
      <p:cxnSp>
        <p:nvCxnSpPr>
          <p:cNvPr id="327" name="Straight Arrow Connector 326"/>
          <p:cNvCxnSpPr>
            <a:stCxn id="324" idx="4"/>
            <a:endCxn id="330" idx="0"/>
          </p:cNvCxnSpPr>
          <p:nvPr/>
        </p:nvCxnSpPr>
        <p:spPr bwMode="auto">
          <a:xfrm rot="5400000">
            <a:off x="6608763" y="5773737"/>
            <a:ext cx="153988" cy="20796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8" name="Straight Arrow Connector 327"/>
          <p:cNvCxnSpPr>
            <a:stCxn id="324" idx="4"/>
            <a:endCxn id="329" idx="0"/>
          </p:cNvCxnSpPr>
          <p:nvPr/>
        </p:nvCxnSpPr>
        <p:spPr bwMode="auto">
          <a:xfrm rot="16200000" flipH="1">
            <a:off x="6826250" y="5764213"/>
            <a:ext cx="155575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29" name="Oval 328"/>
          <p:cNvSpPr/>
          <p:nvPr/>
        </p:nvSpPr>
        <p:spPr bwMode="auto">
          <a:xfrm>
            <a:off x="6837363" y="5956300"/>
            <a:ext cx="360362" cy="360363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10</a:t>
            </a:r>
            <a:endParaRPr lang="th-TH" sz="1800" b="1" dirty="0"/>
          </a:p>
        </p:txBody>
      </p:sp>
      <p:sp>
        <p:nvSpPr>
          <p:cNvPr id="330" name="Oval 329"/>
          <p:cNvSpPr/>
          <p:nvPr/>
        </p:nvSpPr>
        <p:spPr bwMode="auto">
          <a:xfrm>
            <a:off x="6400800" y="5954713"/>
            <a:ext cx="360363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8</a:t>
            </a:r>
            <a:endParaRPr lang="th-TH" sz="1800" b="1" dirty="0"/>
          </a:p>
        </p:txBody>
      </p:sp>
      <p:cxnSp>
        <p:nvCxnSpPr>
          <p:cNvPr id="331" name="Straight Arrow Connector 330"/>
          <p:cNvCxnSpPr>
            <a:stCxn id="314" idx="4"/>
            <a:endCxn id="334" idx="0"/>
          </p:cNvCxnSpPr>
          <p:nvPr/>
        </p:nvCxnSpPr>
        <p:spPr bwMode="auto">
          <a:xfrm rot="5400000">
            <a:off x="7580312" y="5781676"/>
            <a:ext cx="150813" cy="2079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2" name="Straight Arrow Connector 331"/>
          <p:cNvCxnSpPr>
            <a:stCxn id="314" idx="4"/>
            <a:endCxn id="333" idx="0"/>
          </p:cNvCxnSpPr>
          <p:nvPr/>
        </p:nvCxnSpPr>
        <p:spPr bwMode="auto">
          <a:xfrm rot="16200000" flipH="1">
            <a:off x="7798593" y="5771357"/>
            <a:ext cx="150813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3" name="Oval 332"/>
          <p:cNvSpPr/>
          <p:nvPr/>
        </p:nvSpPr>
        <p:spPr bwMode="auto">
          <a:xfrm>
            <a:off x="7807325" y="5961063"/>
            <a:ext cx="360363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16</a:t>
            </a:r>
            <a:endParaRPr lang="th-TH" sz="1800" b="1" dirty="0"/>
          </a:p>
        </p:txBody>
      </p:sp>
      <p:sp>
        <p:nvSpPr>
          <p:cNvPr id="334" name="Oval 333"/>
          <p:cNvSpPr/>
          <p:nvPr/>
        </p:nvSpPr>
        <p:spPr bwMode="auto">
          <a:xfrm>
            <a:off x="7370763" y="5961063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14</a:t>
            </a:r>
            <a:endParaRPr lang="th-TH" sz="1800" b="1" dirty="0"/>
          </a:p>
        </p:txBody>
      </p:sp>
      <p:cxnSp>
        <p:nvCxnSpPr>
          <p:cNvPr id="335" name="Straight Arrow Connector 334"/>
          <p:cNvCxnSpPr>
            <a:stCxn id="323" idx="4"/>
            <a:endCxn id="336" idx="0"/>
          </p:cNvCxnSpPr>
          <p:nvPr/>
        </p:nvCxnSpPr>
        <p:spPr bwMode="auto">
          <a:xfrm rot="5400000">
            <a:off x="5903119" y="5260182"/>
            <a:ext cx="152400" cy="2079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6" name="Oval 335"/>
          <p:cNvSpPr/>
          <p:nvPr/>
        </p:nvSpPr>
        <p:spPr bwMode="auto">
          <a:xfrm>
            <a:off x="5694363" y="5440363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4</a:t>
            </a:r>
            <a:endParaRPr lang="th-TH" sz="1800" b="1" dirty="0"/>
          </a:p>
        </p:txBody>
      </p:sp>
      <p:cxnSp>
        <p:nvCxnSpPr>
          <p:cNvPr id="337" name="Straight Arrow Connector 336"/>
          <p:cNvCxnSpPr>
            <a:stCxn id="312" idx="4"/>
            <a:endCxn id="340" idx="0"/>
          </p:cNvCxnSpPr>
          <p:nvPr/>
        </p:nvCxnSpPr>
        <p:spPr bwMode="auto">
          <a:xfrm rot="5400000">
            <a:off x="8303419" y="5231607"/>
            <a:ext cx="152400" cy="2841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8" name="Straight Arrow Connector 337"/>
          <p:cNvCxnSpPr>
            <a:stCxn id="312" idx="4"/>
            <a:endCxn id="339" idx="0"/>
          </p:cNvCxnSpPr>
          <p:nvPr/>
        </p:nvCxnSpPr>
        <p:spPr bwMode="auto">
          <a:xfrm rot="16200000" flipH="1">
            <a:off x="8614569" y="5204619"/>
            <a:ext cx="139700" cy="3254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9" name="Oval 338"/>
          <p:cNvSpPr/>
          <p:nvPr/>
        </p:nvSpPr>
        <p:spPr bwMode="auto">
          <a:xfrm>
            <a:off x="8666163" y="5437188"/>
            <a:ext cx="360362" cy="35877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20</a:t>
            </a:r>
            <a:endParaRPr lang="th-TH" sz="1800" b="1" dirty="0"/>
          </a:p>
        </p:txBody>
      </p:sp>
      <p:sp>
        <p:nvSpPr>
          <p:cNvPr id="340" name="Oval 339"/>
          <p:cNvSpPr/>
          <p:nvPr/>
        </p:nvSpPr>
        <p:spPr bwMode="auto">
          <a:xfrm>
            <a:off x="8056563" y="5449888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18</a:t>
            </a:r>
            <a:endParaRPr lang="th-TH" sz="1800" b="1" dirty="0"/>
          </a:p>
        </p:txBody>
      </p:sp>
      <p:cxnSp>
        <p:nvCxnSpPr>
          <p:cNvPr id="341" name="Straight Arrow Connector 340"/>
          <p:cNvCxnSpPr>
            <a:stCxn id="323" idx="4"/>
            <a:endCxn id="342" idx="0"/>
          </p:cNvCxnSpPr>
          <p:nvPr/>
        </p:nvCxnSpPr>
        <p:spPr bwMode="auto">
          <a:xfrm rot="16200000" flipH="1">
            <a:off x="6134894" y="5236369"/>
            <a:ext cx="149225" cy="25241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42" name="Oval 341"/>
          <p:cNvSpPr/>
          <p:nvPr/>
        </p:nvSpPr>
        <p:spPr bwMode="auto">
          <a:xfrm>
            <a:off x="6154738" y="5437188"/>
            <a:ext cx="360362" cy="36036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6</a:t>
            </a:r>
            <a:endParaRPr lang="th-TH" sz="1800" b="1" dirty="0"/>
          </a:p>
        </p:txBody>
      </p:sp>
      <p:cxnSp>
        <p:nvCxnSpPr>
          <p:cNvPr id="343" name="Straight Connector 342"/>
          <p:cNvCxnSpPr/>
          <p:nvPr/>
        </p:nvCxnSpPr>
        <p:spPr>
          <a:xfrm rot="5400000" flipH="1" flipV="1">
            <a:off x="6881813" y="4935537"/>
            <a:ext cx="323850" cy="3587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Arrow Connector 344"/>
          <p:cNvCxnSpPr>
            <a:stCxn id="326" idx="4"/>
            <a:endCxn id="324" idx="0"/>
          </p:cNvCxnSpPr>
          <p:nvPr/>
        </p:nvCxnSpPr>
        <p:spPr>
          <a:xfrm rot="16200000" flipH="1">
            <a:off x="6369844" y="5020469"/>
            <a:ext cx="590550" cy="24923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8" name="Straight Arrow Connector 347"/>
          <p:cNvCxnSpPr>
            <a:endCxn id="349" idx="2"/>
          </p:cNvCxnSpPr>
          <p:nvPr/>
        </p:nvCxnSpPr>
        <p:spPr bwMode="auto">
          <a:xfrm>
            <a:off x="5862638" y="990600"/>
            <a:ext cx="630237" cy="28575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49" name="Oval 348"/>
          <p:cNvSpPr/>
          <p:nvPr/>
        </p:nvSpPr>
        <p:spPr bwMode="auto">
          <a:xfrm>
            <a:off x="6492875" y="838200"/>
            <a:ext cx="360363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3</a:t>
            </a:r>
            <a:endParaRPr lang="th-TH" sz="1800" b="1" dirty="0"/>
          </a:p>
        </p:txBody>
      </p:sp>
      <p:cxnSp>
        <p:nvCxnSpPr>
          <p:cNvPr id="350" name="Straight Arrow Connector 349"/>
          <p:cNvCxnSpPr>
            <a:stCxn id="349" idx="4"/>
            <a:endCxn id="351" idx="0"/>
          </p:cNvCxnSpPr>
          <p:nvPr/>
        </p:nvCxnSpPr>
        <p:spPr bwMode="auto">
          <a:xfrm rot="5400000">
            <a:off x="6327776" y="914400"/>
            <a:ext cx="61912" cy="630237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1" name="Oval 350"/>
          <p:cNvSpPr/>
          <p:nvPr/>
        </p:nvSpPr>
        <p:spPr bwMode="auto">
          <a:xfrm>
            <a:off x="5862638" y="1260475"/>
            <a:ext cx="360362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</a:t>
            </a:r>
            <a:endParaRPr lang="th-TH" sz="1800" b="1" dirty="0"/>
          </a:p>
        </p:txBody>
      </p:sp>
      <p:cxnSp>
        <p:nvCxnSpPr>
          <p:cNvPr id="352" name="Straight Arrow Connector 351"/>
          <p:cNvCxnSpPr>
            <a:stCxn id="351" idx="4"/>
            <a:endCxn id="353" idx="0"/>
          </p:cNvCxnSpPr>
          <p:nvPr/>
        </p:nvCxnSpPr>
        <p:spPr bwMode="auto">
          <a:xfrm rot="5400000">
            <a:off x="5846763" y="1512888"/>
            <a:ext cx="88900" cy="3048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3" name="Oval 352"/>
          <p:cNvSpPr/>
          <p:nvPr/>
        </p:nvSpPr>
        <p:spPr bwMode="auto">
          <a:xfrm>
            <a:off x="5557838" y="1709738"/>
            <a:ext cx="360362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</a:t>
            </a:r>
            <a:endParaRPr lang="th-TH" sz="1800" b="1" dirty="0"/>
          </a:p>
        </p:txBody>
      </p:sp>
      <p:cxnSp>
        <p:nvCxnSpPr>
          <p:cNvPr id="356" name="Straight Arrow Connector 355"/>
          <p:cNvCxnSpPr>
            <a:stCxn id="361" idx="4"/>
            <a:endCxn id="357" idx="0"/>
          </p:cNvCxnSpPr>
          <p:nvPr/>
        </p:nvCxnSpPr>
        <p:spPr bwMode="auto">
          <a:xfrm rot="16200000" flipH="1">
            <a:off x="8249444" y="1880394"/>
            <a:ext cx="77788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7" name="Oval 356"/>
          <p:cNvSpPr/>
          <p:nvPr/>
        </p:nvSpPr>
        <p:spPr bwMode="auto">
          <a:xfrm>
            <a:off x="8335963" y="2147888"/>
            <a:ext cx="360362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19</a:t>
            </a:r>
            <a:endParaRPr lang="th-TH" sz="1800" b="1" dirty="0"/>
          </a:p>
        </p:txBody>
      </p:sp>
      <p:sp>
        <p:nvSpPr>
          <p:cNvPr id="358" name="Oval 357"/>
          <p:cNvSpPr/>
          <p:nvPr/>
        </p:nvSpPr>
        <p:spPr bwMode="auto">
          <a:xfrm>
            <a:off x="7421563" y="2147888"/>
            <a:ext cx="360362" cy="360362"/>
          </a:xfrm>
          <a:prstGeom prst="ellipse">
            <a:avLst/>
          </a:prstGeom>
          <a:solidFill>
            <a:srgbClr val="FFFF99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13</a:t>
            </a:r>
            <a:endParaRPr lang="th-TH" sz="1800" b="1" dirty="0"/>
          </a:p>
        </p:txBody>
      </p:sp>
      <p:sp>
        <p:nvSpPr>
          <p:cNvPr id="359" name="Oval 358"/>
          <p:cNvSpPr/>
          <p:nvPr/>
        </p:nvSpPr>
        <p:spPr bwMode="auto">
          <a:xfrm>
            <a:off x="7573963" y="2660650"/>
            <a:ext cx="360362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15</a:t>
            </a:r>
            <a:endParaRPr lang="th-TH" sz="1800" b="1" dirty="0"/>
          </a:p>
        </p:txBody>
      </p:sp>
      <p:cxnSp>
        <p:nvCxnSpPr>
          <p:cNvPr id="360" name="Straight Arrow Connector 359"/>
          <p:cNvCxnSpPr>
            <a:stCxn id="363" idx="5"/>
            <a:endCxn id="361" idx="0"/>
          </p:cNvCxnSpPr>
          <p:nvPr/>
        </p:nvCxnSpPr>
        <p:spPr bwMode="auto">
          <a:xfrm rot="16200000" flipH="1">
            <a:off x="7854951" y="1504950"/>
            <a:ext cx="158750" cy="250825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61" name="Oval 360"/>
          <p:cNvSpPr/>
          <p:nvPr/>
        </p:nvSpPr>
        <p:spPr bwMode="auto">
          <a:xfrm>
            <a:off x="7878763" y="1709738"/>
            <a:ext cx="360362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17</a:t>
            </a:r>
            <a:endParaRPr lang="th-TH" sz="1800" b="1" dirty="0"/>
          </a:p>
        </p:txBody>
      </p:sp>
      <p:cxnSp>
        <p:nvCxnSpPr>
          <p:cNvPr id="362" name="Straight Arrow Connector 361"/>
          <p:cNvCxnSpPr>
            <a:stCxn id="349" idx="4"/>
            <a:endCxn id="363" idx="0"/>
          </p:cNvCxnSpPr>
          <p:nvPr/>
        </p:nvCxnSpPr>
        <p:spPr bwMode="auto">
          <a:xfrm rot="16200000" flipH="1">
            <a:off x="7070726" y="800100"/>
            <a:ext cx="61912" cy="858837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63" name="Oval 362"/>
          <p:cNvSpPr/>
          <p:nvPr/>
        </p:nvSpPr>
        <p:spPr bwMode="auto">
          <a:xfrm>
            <a:off x="7137400" y="1260475"/>
            <a:ext cx="787400" cy="33972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12 </a:t>
            </a:r>
            <a:r>
              <a:rPr lang="en-US" sz="1800" b="1" dirty="0"/>
              <a:t>13</a:t>
            </a:r>
            <a:endParaRPr lang="th-TH" sz="1800" b="1" dirty="0"/>
          </a:p>
        </p:txBody>
      </p:sp>
      <p:cxnSp>
        <p:nvCxnSpPr>
          <p:cNvPr id="364" name="Straight Arrow Connector 363"/>
          <p:cNvCxnSpPr>
            <a:stCxn id="371" idx="4"/>
            <a:endCxn id="368" idx="0"/>
          </p:cNvCxnSpPr>
          <p:nvPr/>
        </p:nvCxnSpPr>
        <p:spPr bwMode="auto">
          <a:xfrm rot="5400000">
            <a:off x="6268244" y="1870869"/>
            <a:ext cx="77788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5" name="Straight Arrow Connector 364"/>
          <p:cNvCxnSpPr>
            <a:stCxn id="367" idx="4"/>
            <a:endCxn id="369" idx="0"/>
          </p:cNvCxnSpPr>
          <p:nvPr/>
        </p:nvCxnSpPr>
        <p:spPr bwMode="auto">
          <a:xfrm rot="5400000">
            <a:off x="6831012" y="2468563"/>
            <a:ext cx="136525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6" name="Straight Arrow Connector 365"/>
          <p:cNvCxnSpPr>
            <a:stCxn id="371" idx="4"/>
            <a:endCxn id="367" idx="0"/>
          </p:cNvCxnSpPr>
          <p:nvPr/>
        </p:nvCxnSpPr>
        <p:spPr bwMode="auto">
          <a:xfrm rot="16200000" flipH="1">
            <a:off x="6727825" y="1868488"/>
            <a:ext cx="93663" cy="477837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67" name="Oval 366"/>
          <p:cNvSpPr/>
          <p:nvPr/>
        </p:nvSpPr>
        <p:spPr bwMode="auto">
          <a:xfrm>
            <a:off x="6832600" y="2154238"/>
            <a:ext cx="360363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11</a:t>
            </a:r>
            <a:endParaRPr lang="th-TH" sz="1800" b="1" dirty="0"/>
          </a:p>
        </p:txBody>
      </p:sp>
      <p:sp>
        <p:nvSpPr>
          <p:cNvPr id="368" name="Oval 367"/>
          <p:cNvSpPr/>
          <p:nvPr/>
        </p:nvSpPr>
        <p:spPr bwMode="auto">
          <a:xfrm>
            <a:off x="5897563" y="2138363"/>
            <a:ext cx="360362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5</a:t>
            </a:r>
            <a:endParaRPr lang="th-TH" sz="1800" b="1" dirty="0"/>
          </a:p>
        </p:txBody>
      </p:sp>
      <p:sp>
        <p:nvSpPr>
          <p:cNvPr id="369" name="Oval 368"/>
          <p:cNvSpPr/>
          <p:nvPr/>
        </p:nvSpPr>
        <p:spPr bwMode="auto">
          <a:xfrm>
            <a:off x="6604000" y="2651125"/>
            <a:ext cx="360363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9</a:t>
            </a:r>
            <a:endParaRPr lang="th-TH" sz="1800" b="1" dirty="0"/>
          </a:p>
        </p:txBody>
      </p:sp>
      <p:cxnSp>
        <p:nvCxnSpPr>
          <p:cNvPr id="370" name="Straight Arrow Connector 369"/>
          <p:cNvCxnSpPr>
            <a:stCxn id="363" idx="3"/>
            <a:endCxn id="371" idx="0"/>
          </p:cNvCxnSpPr>
          <p:nvPr/>
        </p:nvCxnSpPr>
        <p:spPr bwMode="auto">
          <a:xfrm rot="5400000">
            <a:off x="6819900" y="1266826"/>
            <a:ext cx="149225" cy="71755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71" name="Oval 370"/>
          <p:cNvSpPr/>
          <p:nvPr/>
        </p:nvSpPr>
        <p:spPr bwMode="auto">
          <a:xfrm>
            <a:off x="6354763" y="1700213"/>
            <a:ext cx="360362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7</a:t>
            </a:r>
            <a:endParaRPr lang="th-TH" sz="1800" b="1" dirty="0"/>
          </a:p>
        </p:txBody>
      </p:sp>
      <p:cxnSp>
        <p:nvCxnSpPr>
          <p:cNvPr id="372" name="Straight Arrow Connector 371"/>
          <p:cNvCxnSpPr>
            <a:stCxn id="369" idx="4"/>
            <a:endCxn id="375" idx="0"/>
          </p:cNvCxnSpPr>
          <p:nvPr/>
        </p:nvCxnSpPr>
        <p:spPr bwMode="auto">
          <a:xfrm rot="5400000">
            <a:off x="6604000" y="2984501"/>
            <a:ext cx="153987" cy="2079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3" name="Straight Arrow Connector 372"/>
          <p:cNvCxnSpPr>
            <a:stCxn id="369" idx="4"/>
            <a:endCxn id="374" idx="0"/>
          </p:cNvCxnSpPr>
          <p:nvPr/>
        </p:nvCxnSpPr>
        <p:spPr bwMode="auto">
          <a:xfrm rot="16200000" flipH="1">
            <a:off x="6821487" y="2974976"/>
            <a:ext cx="155575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74" name="Oval 373"/>
          <p:cNvSpPr/>
          <p:nvPr/>
        </p:nvSpPr>
        <p:spPr bwMode="auto">
          <a:xfrm>
            <a:off x="6832600" y="3167063"/>
            <a:ext cx="360363" cy="360362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10</a:t>
            </a:r>
            <a:endParaRPr lang="th-TH" sz="1800" b="1" dirty="0"/>
          </a:p>
        </p:txBody>
      </p:sp>
      <p:sp>
        <p:nvSpPr>
          <p:cNvPr id="375" name="Oval 374"/>
          <p:cNvSpPr/>
          <p:nvPr/>
        </p:nvSpPr>
        <p:spPr bwMode="auto">
          <a:xfrm>
            <a:off x="6396038" y="3165475"/>
            <a:ext cx="360362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8</a:t>
            </a:r>
            <a:endParaRPr lang="th-TH" sz="1800" b="1" dirty="0"/>
          </a:p>
        </p:txBody>
      </p:sp>
      <p:cxnSp>
        <p:nvCxnSpPr>
          <p:cNvPr id="376" name="Straight Arrow Connector 375"/>
          <p:cNvCxnSpPr>
            <a:stCxn id="359" idx="4"/>
            <a:endCxn id="379" idx="0"/>
          </p:cNvCxnSpPr>
          <p:nvPr/>
        </p:nvCxnSpPr>
        <p:spPr bwMode="auto">
          <a:xfrm rot="5400000">
            <a:off x="7575551" y="2992437"/>
            <a:ext cx="150812" cy="20796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7" name="Straight Arrow Connector 376"/>
          <p:cNvCxnSpPr>
            <a:stCxn id="359" idx="4"/>
            <a:endCxn id="378" idx="0"/>
          </p:cNvCxnSpPr>
          <p:nvPr/>
        </p:nvCxnSpPr>
        <p:spPr bwMode="auto">
          <a:xfrm rot="16200000" flipH="1">
            <a:off x="7793832" y="2982119"/>
            <a:ext cx="150812" cy="2286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78" name="Oval 377"/>
          <p:cNvSpPr/>
          <p:nvPr/>
        </p:nvSpPr>
        <p:spPr bwMode="auto">
          <a:xfrm>
            <a:off x="7802563" y="3171825"/>
            <a:ext cx="360362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16</a:t>
            </a:r>
            <a:endParaRPr lang="th-TH" sz="1800" b="1" dirty="0"/>
          </a:p>
        </p:txBody>
      </p:sp>
      <p:sp>
        <p:nvSpPr>
          <p:cNvPr id="379" name="Oval 378"/>
          <p:cNvSpPr/>
          <p:nvPr/>
        </p:nvSpPr>
        <p:spPr bwMode="auto">
          <a:xfrm>
            <a:off x="7366000" y="3171825"/>
            <a:ext cx="360363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14</a:t>
            </a:r>
            <a:endParaRPr lang="th-TH" sz="1800" b="1" dirty="0"/>
          </a:p>
        </p:txBody>
      </p:sp>
      <p:cxnSp>
        <p:nvCxnSpPr>
          <p:cNvPr id="380" name="Straight Arrow Connector 379"/>
          <p:cNvCxnSpPr>
            <a:stCxn id="368" idx="4"/>
            <a:endCxn id="381" idx="0"/>
          </p:cNvCxnSpPr>
          <p:nvPr/>
        </p:nvCxnSpPr>
        <p:spPr bwMode="auto">
          <a:xfrm rot="5400000">
            <a:off x="5898357" y="2470943"/>
            <a:ext cx="152400" cy="20796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1" name="Oval 380"/>
          <p:cNvSpPr/>
          <p:nvPr/>
        </p:nvSpPr>
        <p:spPr bwMode="auto">
          <a:xfrm>
            <a:off x="5689600" y="2651125"/>
            <a:ext cx="360363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4</a:t>
            </a:r>
            <a:endParaRPr lang="th-TH" sz="1800" b="1" dirty="0"/>
          </a:p>
        </p:txBody>
      </p:sp>
      <p:cxnSp>
        <p:nvCxnSpPr>
          <p:cNvPr id="382" name="Straight Arrow Connector 381"/>
          <p:cNvCxnSpPr>
            <a:stCxn id="357" idx="4"/>
            <a:endCxn id="385" idx="0"/>
          </p:cNvCxnSpPr>
          <p:nvPr/>
        </p:nvCxnSpPr>
        <p:spPr bwMode="auto">
          <a:xfrm rot="5400000">
            <a:off x="8298657" y="2442368"/>
            <a:ext cx="152400" cy="284163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Arrow Connector 382"/>
          <p:cNvCxnSpPr>
            <a:stCxn id="357" idx="4"/>
            <a:endCxn id="384" idx="0"/>
          </p:cNvCxnSpPr>
          <p:nvPr/>
        </p:nvCxnSpPr>
        <p:spPr bwMode="auto">
          <a:xfrm rot="16200000" flipH="1">
            <a:off x="8609807" y="2415381"/>
            <a:ext cx="139700" cy="325437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4" name="Oval 383"/>
          <p:cNvSpPr/>
          <p:nvPr/>
        </p:nvSpPr>
        <p:spPr bwMode="auto">
          <a:xfrm>
            <a:off x="8661400" y="2647950"/>
            <a:ext cx="360363" cy="358775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20</a:t>
            </a:r>
            <a:endParaRPr lang="th-TH" sz="1800" b="1" dirty="0"/>
          </a:p>
        </p:txBody>
      </p:sp>
      <p:sp>
        <p:nvSpPr>
          <p:cNvPr id="385" name="Oval 384"/>
          <p:cNvSpPr/>
          <p:nvPr/>
        </p:nvSpPr>
        <p:spPr bwMode="auto">
          <a:xfrm>
            <a:off x="8051800" y="2660650"/>
            <a:ext cx="360363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18</a:t>
            </a:r>
            <a:endParaRPr lang="th-TH" sz="1800" b="1" dirty="0"/>
          </a:p>
        </p:txBody>
      </p:sp>
      <p:cxnSp>
        <p:nvCxnSpPr>
          <p:cNvPr id="386" name="Straight Arrow Connector 385"/>
          <p:cNvCxnSpPr>
            <a:stCxn id="368" idx="4"/>
            <a:endCxn id="387" idx="0"/>
          </p:cNvCxnSpPr>
          <p:nvPr/>
        </p:nvCxnSpPr>
        <p:spPr bwMode="auto">
          <a:xfrm rot="16200000" flipH="1">
            <a:off x="6130131" y="2447132"/>
            <a:ext cx="149225" cy="25241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7" name="Oval 386"/>
          <p:cNvSpPr/>
          <p:nvPr/>
        </p:nvSpPr>
        <p:spPr bwMode="auto">
          <a:xfrm>
            <a:off x="6149975" y="2647950"/>
            <a:ext cx="360363" cy="360363"/>
          </a:xfrm>
          <a:prstGeom prst="ellipse">
            <a:avLst/>
          </a:prstGeom>
          <a:solidFill>
            <a:srgbClr val="ECD9FF"/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6</a:t>
            </a:r>
            <a:endParaRPr lang="th-TH" sz="1800" b="1" dirty="0"/>
          </a:p>
        </p:txBody>
      </p:sp>
      <p:cxnSp>
        <p:nvCxnSpPr>
          <p:cNvPr id="389" name="Straight Connector 388"/>
          <p:cNvCxnSpPr/>
          <p:nvPr/>
        </p:nvCxnSpPr>
        <p:spPr>
          <a:xfrm rot="5400000" flipH="1" flipV="1">
            <a:off x="7439819" y="2145507"/>
            <a:ext cx="323850" cy="3603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Arrow Connector 389"/>
          <p:cNvCxnSpPr>
            <a:stCxn id="361" idx="4"/>
            <a:endCxn id="359" idx="0"/>
          </p:cNvCxnSpPr>
          <p:nvPr/>
        </p:nvCxnSpPr>
        <p:spPr>
          <a:xfrm rot="5400000">
            <a:off x="7612063" y="2212975"/>
            <a:ext cx="590550" cy="3048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7" name="Text Box 23"/>
          <p:cNvSpPr txBox="1">
            <a:spLocks noChangeArrowheads="1"/>
          </p:cNvSpPr>
          <p:nvPr/>
        </p:nvSpPr>
        <p:spPr bwMode="auto">
          <a:xfrm>
            <a:off x="5638800" y="762000"/>
            <a:ext cx="381000" cy="40005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latin typeface="Comic Sans MS" pitchFamily="66" charset="0"/>
              </a:rPr>
              <a:t>r</a:t>
            </a:r>
          </a:p>
        </p:txBody>
      </p:sp>
      <p:cxnSp>
        <p:nvCxnSpPr>
          <p:cNvPr id="212" name="Straight Connector 211"/>
          <p:cNvCxnSpPr>
            <a:stCxn id="363" idx="3"/>
            <a:endCxn id="363" idx="0"/>
          </p:cNvCxnSpPr>
          <p:nvPr/>
        </p:nvCxnSpPr>
        <p:spPr>
          <a:xfrm rot="5400000" flipH="1" flipV="1">
            <a:off x="7246937" y="1266826"/>
            <a:ext cx="290513" cy="27781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/>
          <p:cNvCxnSpPr/>
          <p:nvPr/>
        </p:nvCxnSpPr>
        <p:spPr>
          <a:xfrm rot="5400000" flipH="1" flipV="1">
            <a:off x="7046912" y="4060826"/>
            <a:ext cx="290513" cy="27781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Tree</a:t>
            </a:r>
            <a:endParaRPr lang="th-TH" dirty="0"/>
          </a:p>
        </p:txBody>
      </p:sp>
      <p:sp>
        <p:nvSpPr>
          <p:cNvPr id="9220" name="Content Placeholder 4"/>
          <p:cNvSpPr>
            <a:spLocks noGrp="1"/>
          </p:cNvSpPr>
          <p:nvPr>
            <p:ph idx="4294967295"/>
          </p:nvPr>
        </p:nvSpPr>
        <p:spPr>
          <a:xfrm>
            <a:off x="0" y="1295400"/>
            <a:ext cx="5181600" cy="2895600"/>
          </a:xfrm>
        </p:spPr>
        <p:txBody>
          <a:bodyPr/>
          <a:lstStyle/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 dirty="0">
                <a:latin typeface="Comic Sans MS" pitchFamily="66" charset="0"/>
                <a:cs typeface="Cordia New" pitchFamily="34" charset="-34"/>
              </a:rPr>
              <a:t>Tree Definitions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 dirty="0">
                <a:latin typeface="Comic Sans MS" pitchFamily="66" charset="0"/>
                <a:cs typeface="Cordia New" pitchFamily="34" charset="-34"/>
              </a:rPr>
              <a:t>Binary Tree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 dirty="0">
                <a:latin typeface="Comic Sans MS" pitchFamily="66" charset="0"/>
                <a:cs typeface="Cordia New" pitchFamily="34" charset="-34"/>
              </a:rPr>
              <a:t>Traversals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 dirty="0">
                <a:latin typeface="Comic Sans MS" pitchFamily="66" charset="0"/>
                <a:cs typeface="Cordia New" pitchFamily="34" charset="-34"/>
              </a:rPr>
              <a:t>Binary Search Tree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 dirty="0">
                <a:solidFill>
                  <a:srgbClr val="00B050"/>
                </a:solidFill>
                <a:latin typeface="Comic Sans MS" pitchFamily="66" charset="0"/>
                <a:cs typeface="Cordia New" pitchFamily="34" charset="-34"/>
              </a:rPr>
              <a:t>Representations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 dirty="0">
                <a:latin typeface="Comic Sans MS" pitchFamily="66" charset="0"/>
                <a:cs typeface="Cordia New" pitchFamily="34" charset="-34"/>
              </a:rPr>
              <a:t>Application : Expression Tree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 bwMode="auto">
          <a:xfrm>
            <a:off x="5257800" y="3657600"/>
            <a:ext cx="34290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4350" indent="-514350">
              <a:lnSpc>
                <a:spcPct val="120000"/>
              </a:lnSpc>
              <a:buFont typeface="+mj-lt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AVL Tree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Which Representions ?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n-ary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Generic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Multiway Search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B-Trees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292080" y="1196752"/>
            <a:ext cx="2200275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Binary Tree Representations</a:t>
            </a:r>
            <a:endParaRPr lang="th-TH" dirty="0"/>
          </a:p>
        </p:txBody>
      </p:sp>
      <p:grpSp>
        <p:nvGrpSpPr>
          <p:cNvPr id="3" name="Group 118"/>
          <p:cNvGrpSpPr>
            <a:grpSpLocks/>
          </p:cNvGrpSpPr>
          <p:nvPr/>
        </p:nvGrpSpPr>
        <p:grpSpPr bwMode="auto">
          <a:xfrm>
            <a:off x="558552" y="2924944"/>
            <a:ext cx="3581400" cy="2424113"/>
            <a:chOff x="5029200" y="2895600"/>
            <a:chExt cx="3581400" cy="2424027"/>
          </a:xfrm>
        </p:grpSpPr>
        <p:sp>
          <p:nvSpPr>
            <p:cNvPr id="11" name="Text Box 23"/>
            <p:cNvSpPr txBox="1">
              <a:spLocks noChangeArrowheads="1"/>
            </p:cNvSpPr>
            <p:nvPr/>
          </p:nvSpPr>
          <p:spPr bwMode="auto">
            <a:xfrm>
              <a:off x="5029200" y="2895600"/>
              <a:ext cx="3429000" cy="400036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buFont typeface="+mj-lt"/>
                <a:buAutoNum type="arabicPeriod" startAt="2"/>
                <a:defRPr/>
              </a:pPr>
              <a:r>
                <a:rPr lang="en-US" sz="2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Sequential (Implicit) Array</a:t>
              </a:r>
            </a:p>
          </p:txBody>
        </p:sp>
        <p:grpSp>
          <p:nvGrpSpPr>
            <p:cNvPr id="4" name="Group 12"/>
            <p:cNvGrpSpPr>
              <a:grpSpLocks/>
            </p:cNvGrpSpPr>
            <p:nvPr/>
          </p:nvGrpSpPr>
          <p:grpSpPr bwMode="auto">
            <a:xfrm>
              <a:off x="5032947" y="3660609"/>
              <a:ext cx="3577653" cy="1659018"/>
              <a:chOff x="491706" y="991271"/>
              <a:chExt cx="3577653" cy="1659018"/>
            </a:xfrm>
          </p:grpSpPr>
          <p:grpSp>
            <p:nvGrpSpPr>
              <p:cNvPr id="5" name="Group 163"/>
              <p:cNvGrpSpPr>
                <a:grpSpLocks/>
              </p:cNvGrpSpPr>
              <p:nvPr/>
            </p:nvGrpSpPr>
            <p:grpSpPr bwMode="auto">
              <a:xfrm>
                <a:off x="515939" y="991268"/>
                <a:ext cx="3505865" cy="1437602"/>
                <a:chOff x="973092" y="1905000"/>
                <a:chExt cx="3505551" cy="2122182"/>
              </a:xfrm>
            </p:grpSpPr>
            <p:sp>
              <p:nvSpPr>
                <p:cNvPr id="31" name="Oval 30"/>
                <p:cNvSpPr/>
                <p:nvPr/>
              </p:nvSpPr>
              <p:spPr bwMode="auto">
                <a:xfrm>
                  <a:off x="3732515" y="3601815"/>
                  <a:ext cx="288899" cy="426495"/>
                </a:xfrm>
                <a:prstGeom prst="ellipse">
                  <a:avLst/>
                </a:prstGeom>
                <a:ln w="9525">
                  <a:solidFill>
                    <a:srgbClr val="C0D8FC"/>
                  </a:solidFill>
                  <a:prstDash val="dashDot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endParaRPr lang="th-TH" sz="1400" b="1" dirty="0">
                    <a:latin typeface="Arial Narrow" pitchFamily="34" charset="0"/>
                  </a:endParaRPr>
                </a:p>
              </p:txBody>
            </p:sp>
            <p:sp>
              <p:nvSpPr>
                <p:cNvPr id="32" name="Oval 31"/>
                <p:cNvSpPr/>
                <p:nvPr/>
              </p:nvSpPr>
              <p:spPr bwMode="auto">
                <a:xfrm>
                  <a:off x="4191262" y="3601815"/>
                  <a:ext cx="287311" cy="426495"/>
                </a:xfrm>
                <a:prstGeom prst="ellipse">
                  <a:avLst/>
                </a:prstGeom>
                <a:ln w="9525">
                  <a:solidFill>
                    <a:srgbClr val="C0D8FC"/>
                  </a:solidFill>
                  <a:prstDash val="dashDot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endParaRPr lang="th-TH" sz="1400" b="1" dirty="0">
                    <a:latin typeface="Arial Narrow" pitchFamily="34" charset="0"/>
                  </a:endParaRPr>
                </a:p>
              </p:txBody>
            </p:sp>
            <p:sp>
              <p:nvSpPr>
                <p:cNvPr id="33" name="Oval 32"/>
                <p:cNvSpPr/>
                <p:nvPr/>
              </p:nvSpPr>
              <p:spPr bwMode="auto">
                <a:xfrm>
                  <a:off x="3961094" y="2896459"/>
                  <a:ext cx="288899" cy="424151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latin typeface="Arial Narrow" pitchFamily="34" charset="0"/>
                      <a:cs typeface="Arial" pitchFamily="34" charset="0"/>
                    </a:rPr>
                    <a:t>G</a:t>
                  </a:r>
                  <a:endParaRPr lang="th-TH" sz="1400" b="1" dirty="0">
                    <a:latin typeface="Arial Narrow" pitchFamily="34" charset="0"/>
                  </a:endParaRPr>
                </a:p>
              </p:txBody>
            </p:sp>
            <p:sp>
              <p:nvSpPr>
                <p:cNvPr id="34" name="Oval 33"/>
                <p:cNvSpPr/>
                <p:nvPr/>
              </p:nvSpPr>
              <p:spPr bwMode="auto">
                <a:xfrm>
                  <a:off x="2603904" y="1905210"/>
                  <a:ext cx="288899" cy="426495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latin typeface="Arial Narrow" pitchFamily="34" charset="0"/>
                      <a:cs typeface="Arial" pitchFamily="34" charset="0"/>
                    </a:rPr>
                    <a:t>A</a:t>
                  </a:r>
                  <a:endParaRPr lang="th-TH" sz="1400" b="1" dirty="0">
                    <a:latin typeface="Arial Narrow" pitchFamily="34" charset="0"/>
                  </a:endParaRPr>
                </a:p>
              </p:txBody>
            </p:sp>
            <p:sp>
              <p:nvSpPr>
                <p:cNvPr id="35" name="Oval 34"/>
                <p:cNvSpPr/>
                <p:nvPr/>
              </p:nvSpPr>
              <p:spPr bwMode="auto">
                <a:xfrm>
                  <a:off x="3521397" y="2341078"/>
                  <a:ext cx="288899" cy="426495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latin typeface="Arial Narrow" pitchFamily="34" charset="0"/>
                      <a:cs typeface="Arial" pitchFamily="34" charset="0"/>
                    </a:rPr>
                    <a:t>C</a:t>
                  </a:r>
                  <a:endParaRPr lang="th-TH" sz="1400" b="1" dirty="0">
                    <a:latin typeface="Arial Narrow" pitchFamily="34" charset="0"/>
                  </a:endParaRPr>
                </a:p>
              </p:txBody>
            </p:sp>
            <p:cxnSp>
              <p:nvCxnSpPr>
                <p:cNvPr id="36" name="Straight Connector 35"/>
                <p:cNvCxnSpPr>
                  <a:stCxn id="56" idx="0"/>
                  <a:endCxn id="34" idx="2"/>
                </p:cNvCxnSpPr>
                <p:nvPr/>
              </p:nvCxnSpPr>
              <p:spPr bwMode="auto">
                <a:xfrm rot="5400000" flipH="1" flipV="1">
                  <a:off x="2100517" y="1837690"/>
                  <a:ext cx="222620" cy="784155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37" name="Straight Connector 36"/>
                <p:cNvCxnSpPr>
                  <a:stCxn id="35" idx="0"/>
                  <a:endCxn id="34" idx="6"/>
                </p:cNvCxnSpPr>
                <p:nvPr/>
              </p:nvCxnSpPr>
              <p:spPr bwMode="auto">
                <a:xfrm rot="16200000" flipV="1">
                  <a:off x="3168014" y="1843246"/>
                  <a:ext cx="222620" cy="773043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38" name="Straight Connector 37"/>
                <p:cNvCxnSpPr>
                  <a:stCxn id="33" idx="0"/>
                  <a:endCxn id="35" idx="5"/>
                </p:cNvCxnSpPr>
                <p:nvPr/>
              </p:nvCxnSpPr>
              <p:spPr bwMode="auto">
                <a:xfrm rot="16200000" flipV="1">
                  <a:off x="3840412" y="2631327"/>
                  <a:ext cx="192157" cy="338108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39" name="Straight Connector 38"/>
                <p:cNvCxnSpPr>
                  <a:stCxn id="32" idx="0"/>
                  <a:endCxn id="33" idx="4"/>
                </p:cNvCxnSpPr>
                <p:nvPr/>
              </p:nvCxnSpPr>
              <p:spPr bwMode="auto">
                <a:xfrm rot="16200000" flipV="1">
                  <a:off x="4079232" y="3346923"/>
                  <a:ext cx="281205" cy="228580"/>
                </a:xfrm>
                <a:prstGeom prst="line">
                  <a:avLst/>
                </a:prstGeom>
                <a:ln>
                  <a:solidFill>
                    <a:srgbClr val="C0D8FC"/>
                  </a:solidFill>
                  <a:prstDash val="dashDot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40" name="Straight Connector 39"/>
                <p:cNvCxnSpPr>
                  <a:stCxn id="31" idx="0"/>
                  <a:endCxn id="33" idx="4"/>
                </p:cNvCxnSpPr>
                <p:nvPr/>
              </p:nvCxnSpPr>
              <p:spPr bwMode="auto">
                <a:xfrm rot="5400000" flipH="1" flipV="1">
                  <a:off x="3850652" y="3346923"/>
                  <a:ext cx="281205" cy="228580"/>
                </a:xfrm>
                <a:prstGeom prst="line">
                  <a:avLst/>
                </a:prstGeom>
                <a:ln>
                  <a:solidFill>
                    <a:srgbClr val="C0D8FC"/>
                  </a:solidFill>
                  <a:prstDash val="dashDot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sp>
              <p:nvSpPr>
                <p:cNvPr id="41" name="Oval 40"/>
                <p:cNvSpPr/>
                <p:nvPr/>
              </p:nvSpPr>
              <p:spPr bwMode="auto">
                <a:xfrm>
                  <a:off x="2838833" y="3601815"/>
                  <a:ext cx="288899" cy="426495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latin typeface="Arial Narrow" pitchFamily="34" charset="0"/>
                      <a:cs typeface="Arial" pitchFamily="34" charset="0"/>
                    </a:rPr>
                    <a:t>L</a:t>
                  </a:r>
                  <a:endParaRPr lang="th-TH" sz="1400" b="1" dirty="0">
                    <a:latin typeface="Arial Narrow" pitchFamily="34" charset="0"/>
                  </a:endParaRPr>
                </a:p>
              </p:txBody>
            </p:sp>
            <p:sp>
              <p:nvSpPr>
                <p:cNvPr id="42" name="Oval 41"/>
                <p:cNvSpPr/>
                <p:nvPr/>
              </p:nvSpPr>
              <p:spPr bwMode="auto">
                <a:xfrm>
                  <a:off x="3295992" y="3601815"/>
                  <a:ext cx="288899" cy="426495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latin typeface="Arial Narrow" pitchFamily="34" charset="0"/>
                      <a:cs typeface="Arial" pitchFamily="34" charset="0"/>
                    </a:rPr>
                    <a:t>M</a:t>
                  </a:r>
                  <a:endParaRPr lang="th-TH" sz="1400" b="1" dirty="0">
                    <a:latin typeface="Arial Narrow" pitchFamily="34" charset="0"/>
                  </a:endParaRPr>
                </a:p>
              </p:txBody>
            </p:sp>
            <p:sp>
              <p:nvSpPr>
                <p:cNvPr id="43" name="Oval 42"/>
                <p:cNvSpPr/>
                <p:nvPr/>
              </p:nvSpPr>
              <p:spPr bwMode="auto">
                <a:xfrm>
                  <a:off x="3067412" y="2896459"/>
                  <a:ext cx="288899" cy="424151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latin typeface="Arial Narrow" pitchFamily="34" charset="0"/>
                      <a:cs typeface="Arial" pitchFamily="34" charset="0"/>
                    </a:rPr>
                    <a:t>F</a:t>
                  </a:r>
                  <a:endParaRPr lang="th-TH" sz="1400" b="1" dirty="0">
                    <a:latin typeface="Arial Narrow" pitchFamily="34" charset="0"/>
                  </a:endParaRPr>
                </a:p>
              </p:txBody>
            </p:sp>
            <p:cxnSp>
              <p:nvCxnSpPr>
                <p:cNvPr id="44" name="Straight Connector 43"/>
                <p:cNvCxnSpPr>
                  <a:stCxn id="42" idx="0"/>
                  <a:endCxn id="43" idx="4"/>
                </p:cNvCxnSpPr>
                <p:nvPr/>
              </p:nvCxnSpPr>
              <p:spPr bwMode="auto">
                <a:xfrm rot="16200000" flipV="1">
                  <a:off x="3185549" y="3346923"/>
                  <a:ext cx="281205" cy="22858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45" name="Straight Connector 44"/>
                <p:cNvCxnSpPr>
                  <a:stCxn id="41" idx="0"/>
                  <a:endCxn id="43" idx="4"/>
                </p:cNvCxnSpPr>
                <p:nvPr/>
              </p:nvCxnSpPr>
              <p:spPr bwMode="auto">
                <a:xfrm rot="5400000" flipH="1" flipV="1">
                  <a:off x="2956969" y="3346923"/>
                  <a:ext cx="281205" cy="22858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sp>
              <p:nvSpPr>
                <p:cNvPr id="46" name="Oval 45"/>
                <p:cNvSpPr/>
                <p:nvPr/>
              </p:nvSpPr>
              <p:spPr bwMode="auto">
                <a:xfrm>
                  <a:off x="1903879" y="3601815"/>
                  <a:ext cx="288899" cy="426495"/>
                </a:xfrm>
                <a:prstGeom prst="ellipse">
                  <a:avLst/>
                </a:prstGeom>
                <a:ln w="9525">
                  <a:solidFill>
                    <a:srgbClr val="C0D8FC"/>
                  </a:solidFill>
                  <a:prstDash val="dashDot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endParaRPr lang="th-TH" sz="1400" b="1" dirty="0">
                    <a:latin typeface="Arial Narrow" pitchFamily="34" charset="0"/>
                  </a:endParaRPr>
                </a:p>
              </p:txBody>
            </p:sp>
            <p:sp>
              <p:nvSpPr>
                <p:cNvPr id="47" name="Oval 46"/>
                <p:cNvSpPr/>
                <p:nvPr/>
              </p:nvSpPr>
              <p:spPr bwMode="auto">
                <a:xfrm>
                  <a:off x="2361038" y="3601815"/>
                  <a:ext cx="288899" cy="426495"/>
                </a:xfrm>
                <a:prstGeom prst="ellipse">
                  <a:avLst/>
                </a:prstGeom>
                <a:ln w="9525">
                  <a:solidFill>
                    <a:srgbClr val="C0D8FC"/>
                  </a:solidFill>
                  <a:prstDash val="dashDot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endParaRPr lang="th-TH" sz="1400" b="1" dirty="0">
                    <a:latin typeface="Arial Narrow" pitchFamily="34" charset="0"/>
                  </a:endParaRPr>
                </a:p>
              </p:txBody>
            </p:sp>
            <p:sp>
              <p:nvSpPr>
                <p:cNvPr id="48" name="Oval 47"/>
                <p:cNvSpPr/>
                <p:nvPr/>
              </p:nvSpPr>
              <p:spPr bwMode="auto">
                <a:xfrm>
                  <a:off x="2132458" y="2896459"/>
                  <a:ext cx="288899" cy="424151"/>
                </a:xfrm>
                <a:prstGeom prst="ellipse">
                  <a:avLst/>
                </a:prstGeom>
                <a:ln w="9525">
                  <a:solidFill>
                    <a:srgbClr val="C0D8FC"/>
                  </a:solidFill>
                  <a:prstDash val="dashDot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endParaRPr lang="th-TH" sz="1400" b="1" dirty="0">
                    <a:latin typeface="Arial Narrow" pitchFamily="34" charset="0"/>
                  </a:endParaRPr>
                </a:p>
              </p:txBody>
            </p:sp>
            <p:cxnSp>
              <p:nvCxnSpPr>
                <p:cNvPr id="49" name="Straight Connector 48"/>
                <p:cNvCxnSpPr>
                  <a:stCxn id="47" idx="0"/>
                  <a:endCxn id="48" idx="4"/>
                </p:cNvCxnSpPr>
                <p:nvPr/>
              </p:nvCxnSpPr>
              <p:spPr bwMode="auto">
                <a:xfrm rot="16200000" flipV="1">
                  <a:off x="2250595" y="3346923"/>
                  <a:ext cx="281205" cy="228580"/>
                </a:xfrm>
                <a:prstGeom prst="line">
                  <a:avLst/>
                </a:prstGeom>
                <a:ln>
                  <a:solidFill>
                    <a:srgbClr val="C0D8FC"/>
                  </a:solidFill>
                  <a:prstDash val="dashDot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50" name="Straight Connector 49"/>
                <p:cNvCxnSpPr>
                  <a:stCxn id="46" idx="0"/>
                  <a:endCxn id="48" idx="4"/>
                </p:cNvCxnSpPr>
                <p:nvPr/>
              </p:nvCxnSpPr>
              <p:spPr bwMode="auto">
                <a:xfrm rot="5400000" flipH="1" flipV="1">
                  <a:off x="2022016" y="3346923"/>
                  <a:ext cx="281205" cy="228580"/>
                </a:xfrm>
                <a:prstGeom prst="line">
                  <a:avLst/>
                </a:prstGeom>
                <a:ln>
                  <a:solidFill>
                    <a:srgbClr val="C0D8FC"/>
                  </a:solidFill>
                  <a:prstDash val="dashDot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sp>
              <p:nvSpPr>
                <p:cNvPr id="51" name="Oval 50"/>
                <p:cNvSpPr/>
                <p:nvPr/>
              </p:nvSpPr>
              <p:spPr bwMode="auto">
                <a:xfrm>
                  <a:off x="941940" y="3601815"/>
                  <a:ext cx="287312" cy="426495"/>
                </a:xfrm>
                <a:prstGeom prst="ellipse">
                  <a:avLst/>
                </a:prstGeom>
                <a:ln w="9525">
                  <a:solidFill>
                    <a:srgbClr val="C0D8FC"/>
                  </a:solidFill>
                  <a:prstDash val="dashDot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endParaRPr lang="th-TH" sz="1400" b="1" dirty="0">
                    <a:latin typeface="Arial Narrow" pitchFamily="34" charset="0"/>
                  </a:endParaRPr>
                </a:p>
              </p:txBody>
            </p:sp>
            <p:sp>
              <p:nvSpPr>
                <p:cNvPr id="52" name="Oval 51"/>
                <p:cNvSpPr/>
                <p:nvPr/>
              </p:nvSpPr>
              <p:spPr bwMode="auto">
                <a:xfrm>
                  <a:off x="1399099" y="3601815"/>
                  <a:ext cx="288899" cy="426495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latin typeface="Arial Narrow" pitchFamily="34" charset="0"/>
                      <a:cs typeface="Arial" pitchFamily="34" charset="0"/>
                    </a:rPr>
                    <a:t>I</a:t>
                  </a:r>
                  <a:endParaRPr lang="th-TH" sz="1400" b="1" dirty="0">
                    <a:latin typeface="Arial Narrow" pitchFamily="34" charset="0"/>
                  </a:endParaRPr>
                </a:p>
              </p:txBody>
            </p:sp>
            <p:sp>
              <p:nvSpPr>
                <p:cNvPr id="53" name="Oval 52"/>
                <p:cNvSpPr/>
                <p:nvPr/>
              </p:nvSpPr>
              <p:spPr bwMode="auto">
                <a:xfrm>
                  <a:off x="1170519" y="2896459"/>
                  <a:ext cx="288899" cy="424151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latin typeface="Arial Narrow" pitchFamily="34" charset="0"/>
                      <a:cs typeface="Arial" pitchFamily="34" charset="0"/>
                    </a:rPr>
                    <a:t>D</a:t>
                  </a:r>
                  <a:endParaRPr lang="th-TH" sz="1400" b="1" dirty="0">
                    <a:latin typeface="Arial Narrow" pitchFamily="34" charset="0"/>
                  </a:endParaRPr>
                </a:p>
              </p:txBody>
            </p:sp>
            <p:cxnSp>
              <p:nvCxnSpPr>
                <p:cNvPr id="54" name="Straight Connector 53"/>
                <p:cNvCxnSpPr>
                  <a:stCxn id="52" idx="0"/>
                  <a:endCxn id="53" idx="4"/>
                </p:cNvCxnSpPr>
                <p:nvPr/>
              </p:nvCxnSpPr>
              <p:spPr bwMode="auto">
                <a:xfrm rot="16200000" flipV="1">
                  <a:off x="1288656" y="3346923"/>
                  <a:ext cx="281205" cy="22858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55" name="Straight Connector 54"/>
                <p:cNvCxnSpPr>
                  <a:stCxn id="51" idx="0"/>
                  <a:endCxn id="53" idx="4"/>
                </p:cNvCxnSpPr>
                <p:nvPr/>
              </p:nvCxnSpPr>
              <p:spPr bwMode="auto">
                <a:xfrm rot="5400000" flipH="1" flipV="1">
                  <a:off x="1060077" y="3346923"/>
                  <a:ext cx="281205" cy="228580"/>
                </a:xfrm>
                <a:prstGeom prst="line">
                  <a:avLst/>
                </a:prstGeom>
                <a:ln>
                  <a:solidFill>
                    <a:srgbClr val="C0D8FC"/>
                  </a:solidFill>
                  <a:prstDash val="dashDot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sp>
              <p:nvSpPr>
                <p:cNvPr id="56" name="Oval 55"/>
                <p:cNvSpPr/>
                <p:nvPr/>
              </p:nvSpPr>
              <p:spPr bwMode="auto">
                <a:xfrm>
                  <a:off x="1645140" y="2341078"/>
                  <a:ext cx="319058" cy="426495"/>
                </a:xfrm>
                <a:prstGeom prst="ellipse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latin typeface="Arial Narrow" pitchFamily="34" charset="0"/>
                      <a:cs typeface="Arial" pitchFamily="34" charset="0"/>
                    </a:rPr>
                    <a:t>B</a:t>
                  </a:r>
                  <a:endParaRPr lang="th-TH" sz="1400" b="1" dirty="0">
                    <a:latin typeface="Arial Narrow" pitchFamily="34" charset="0"/>
                  </a:endParaRPr>
                </a:p>
              </p:txBody>
            </p:sp>
            <p:cxnSp>
              <p:nvCxnSpPr>
                <p:cNvPr id="57" name="Straight Connector 56"/>
                <p:cNvCxnSpPr>
                  <a:stCxn id="35" idx="3"/>
                  <a:endCxn id="43" idx="0"/>
                </p:cNvCxnSpPr>
                <p:nvPr/>
              </p:nvCxnSpPr>
              <p:spPr bwMode="auto">
                <a:xfrm rot="5400000">
                  <a:off x="3291980" y="2624184"/>
                  <a:ext cx="192157" cy="352393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58" name="Straight Connector 57"/>
                <p:cNvCxnSpPr>
                  <a:stCxn id="56" idx="3"/>
                  <a:endCxn id="53" idx="0"/>
                </p:cNvCxnSpPr>
                <p:nvPr/>
              </p:nvCxnSpPr>
              <p:spPr bwMode="auto">
                <a:xfrm rot="5400000">
                  <a:off x="1405405" y="2613867"/>
                  <a:ext cx="192157" cy="373029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  <p:cxnSp>
              <p:nvCxnSpPr>
                <p:cNvPr id="59" name="Straight Connector 58"/>
                <p:cNvCxnSpPr>
                  <a:stCxn id="56" idx="5"/>
                  <a:endCxn id="48" idx="0"/>
                </p:cNvCxnSpPr>
                <p:nvPr/>
              </p:nvCxnSpPr>
              <p:spPr bwMode="auto">
                <a:xfrm rot="16200000" flipH="1">
                  <a:off x="2003045" y="2622597"/>
                  <a:ext cx="192157" cy="355568"/>
                </a:xfrm>
                <a:prstGeom prst="line">
                  <a:avLst/>
                </a:prstGeom>
                <a:ln>
                  <a:solidFill>
                    <a:srgbClr val="C0D8FC"/>
                  </a:solidFill>
                  <a:prstDash val="dashDot"/>
                </a:ln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</p:cxnSp>
          </p:grpSp>
          <p:grpSp>
            <p:nvGrpSpPr>
              <p:cNvPr id="8" name="Group 197"/>
              <p:cNvGrpSpPr/>
              <p:nvPr/>
            </p:nvGrpSpPr>
            <p:grpSpPr>
              <a:xfrm>
                <a:off x="491706" y="1314454"/>
                <a:ext cx="3577653" cy="1335841"/>
                <a:chOff x="5109147" y="1838044"/>
                <a:chExt cx="3577653" cy="1971956"/>
              </a:xfrm>
              <a:noFill/>
            </p:grpSpPr>
            <p:sp>
              <p:nvSpPr>
                <p:cNvPr id="16" name="Oval 15"/>
                <p:cNvSpPr/>
                <p:nvPr/>
              </p:nvSpPr>
              <p:spPr bwMode="auto">
                <a:xfrm>
                  <a:off x="7869600" y="3450000"/>
                  <a:ext cx="360000" cy="3600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rgbClr val="CFE2FD"/>
                      </a:solidFill>
                      <a:cs typeface="Arial" pitchFamily="34" charset="0"/>
                    </a:rPr>
                    <a:t>13</a:t>
                  </a:r>
                  <a:endParaRPr lang="th-TH" sz="1400" b="1" dirty="0">
                    <a:solidFill>
                      <a:srgbClr val="CFE2FD"/>
                    </a:solidFill>
                  </a:endParaRPr>
                </a:p>
              </p:txBody>
            </p:sp>
            <p:sp>
              <p:nvSpPr>
                <p:cNvPr id="17" name="Oval 16"/>
                <p:cNvSpPr/>
                <p:nvPr/>
              </p:nvSpPr>
              <p:spPr bwMode="auto">
                <a:xfrm>
                  <a:off x="8326800" y="3450000"/>
                  <a:ext cx="360000" cy="3600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rgbClr val="CFE2FD"/>
                      </a:solidFill>
                      <a:cs typeface="Arial" pitchFamily="34" charset="0"/>
                    </a:rPr>
                    <a:t>14</a:t>
                  </a:r>
                  <a:endParaRPr lang="th-TH" sz="1400" b="1" dirty="0">
                    <a:solidFill>
                      <a:srgbClr val="CFE2FD"/>
                    </a:solidFill>
                  </a:endParaRPr>
                </a:p>
              </p:txBody>
            </p:sp>
            <p:sp>
              <p:nvSpPr>
                <p:cNvPr id="18" name="Oval 17"/>
                <p:cNvSpPr/>
                <p:nvPr/>
              </p:nvSpPr>
              <p:spPr bwMode="auto">
                <a:xfrm>
                  <a:off x="8098200" y="2794137"/>
                  <a:ext cx="360000" cy="360001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chemeClr val="tx1"/>
                      </a:solidFill>
                      <a:cs typeface="Arial" pitchFamily="34" charset="0"/>
                    </a:rPr>
                    <a:t>6</a:t>
                  </a:r>
                  <a:endParaRPr lang="th-TH" sz="14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Rectangle 18"/>
                <p:cNvSpPr/>
                <p:nvPr/>
              </p:nvSpPr>
              <p:spPr bwMode="auto">
                <a:xfrm>
                  <a:off x="6740412" y="1838044"/>
                  <a:ext cx="360000" cy="251999"/>
                </a:xfrm>
                <a:prstGeom prst="rect">
                  <a:avLst/>
                </a:prstGeom>
                <a:solidFill>
                  <a:srgbClr val="FFFF99"/>
                </a:solidFill>
                <a:ln>
                  <a:noFill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chemeClr val="tx1"/>
                      </a:solidFill>
                      <a:cs typeface="Arial" pitchFamily="34" charset="0"/>
                    </a:rPr>
                    <a:t>0</a:t>
                  </a:r>
                  <a:endParaRPr lang="th-TH" sz="14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Oval 19"/>
                <p:cNvSpPr/>
                <p:nvPr/>
              </p:nvSpPr>
              <p:spPr bwMode="auto">
                <a:xfrm>
                  <a:off x="7658253" y="2214269"/>
                  <a:ext cx="360000" cy="360001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chemeClr val="tx1"/>
                      </a:solidFill>
                      <a:cs typeface="Arial" pitchFamily="34" charset="0"/>
                    </a:rPr>
                    <a:t>2</a:t>
                  </a:r>
                  <a:endParaRPr lang="th-TH" sz="14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Oval 20"/>
                <p:cNvSpPr/>
                <p:nvPr/>
              </p:nvSpPr>
              <p:spPr bwMode="auto">
                <a:xfrm>
                  <a:off x="6976200" y="3450000"/>
                  <a:ext cx="360000" cy="3600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chemeClr val="tx1"/>
                      </a:solidFill>
                      <a:cs typeface="Arial" pitchFamily="34" charset="0"/>
                    </a:rPr>
                    <a:t>11</a:t>
                  </a:r>
                  <a:endParaRPr lang="th-TH" sz="14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Oval 21"/>
                <p:cNvSpPr/>
                <p:nvPr/>
              </p:nvSpPr>
              <p:spPr bwMode="auto">
                <a:xfrm>
                  <a:off x="7433400" y="3450000"/>
                  <a:ext cx="360000" cy="3600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chemeClr val="tx1"/>
                      </a:solidFill>
                      <a:cs typeface="Arial" pitchFamily="34" charset="0"/>
                    </a:rPr>
                    <a:t>12</a:t>
                  </a:r>
                  <a:endParaRPr lang="th-TH" sz="14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Oval 22"/>
                <p:cNvSpPr/>
                <p:nvPr/>
              </p:nvSpPr>
              <p:spPr bwMode="auto">
                <a:xfrm>
                  <a:off x="7204800" y="2794137"/>
                  <a:ext cx="360000" cy="360001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chemeClr val="tx1"/>
                      </a:solidFill>
                      <a:cs typeface="Arial" pitchFamily="34" charset="0"/>
                    </a:rPr>
                    <a:t>5</a:t>
                  </a:r>
                  <a:endParaRPr lang="th-TH" sz="14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Oval 23"/>
                <p:cNvSpPr/>
                <p:nvPr/>
              </p:nvSpPr>
              <p:spPr bwMode="auto">
                <a:xfrm>
                  <a:off x="6040800" y="3450000"/>
                  <a:ext cx="360000" cy="3600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rgbClr val="CFE2FD"/>
                      </a:solidFill>
                      <a:cs typeface="Arial" pitchFamily="34" charset="0"/>
                    </a:rPr>
                    <a:t>9</a:t>
                  </a:r>
                  <a:endParaRPr lang="th-TH" sz="1400" b="1" dirty="0">
                    <a:solidFill>
                      <a:srgbClr val="CFE2FD"/>
                    </a:solidFill>
                  </a:endParaRPr>
                </a:p>
              </p:txBody>
            </p:sp>
            <p:sp>
              <p:nvSpPr>
                <p:cNvPr id="25" name="Oval 24"/>
                <p:cNvSpPr/>
                <p:nvPr/>
              </p:nvSpPr>
              <p:spPr bwMode="auto">
                <a:xfrm>
                  <a:off x="6498000" y="3450000"/>
                  <a:ext cx="360000" cy="3600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rgbClr val="CFE2FD"/>
                      </a:solidFill>
                      <a:cs typeface="Arial" pitchFamily="34" charset="0"/>
                    </a:rPr>
                    <a:t>10</a:t>
                  </a:r>
                  <a:endParaRPr lang="th-TH" sz="1400" b="1" dirty="0">
                    <a:solidFill>
                      <a:srgbClr val="CFE2FD"/>
                    </a:solidFill>
                  </a:endParaRPr>
                </a:p>
              </p:txBody>
            </p:sp>
            <p:sp>
              <p:nvSpPr>
                <p:cNvPr id="26" name="Oval 25"/>
                <p:cNvSpPr/>
                <p:nvPr/>
              </p:nvSpPr>
              <p:spPr bwMode="auto">
                <a:xfrm>
                  <a:off x="6269400" y="2794137"/>
                  <a:ext cx="360000" cy="360001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rgbClr val="CFE2FD"/>
                      </a:solidFill>
                      <a:cs typeface="Arial" pitchFamily="34" charset="0"/>
                    </a:rPr>
                    <a:t>4</a:t>
                  </a:r>
                  <a:endParaRPr lang="th-TH" sz="1400" b="1" dirty="0">
                    <a:solidFill>
                      <a:srgbClr val="CFE2FD"/>
                    </a:solidFill>
                  </a:endParaRPr>
                </a:p>
              </p:txBody>
            </p:sp>
            <p:sp>
              <p:nvSpPr>
                <p:cNvPr id="27" name="Oval 26"/>
                <p:cNvSpPr/>
                <p:nvPr/>
              </p:nvSpPr>
              <p:spPr bwMode="auto">
                <a:xfrm>
                  <a:off x="5109147" y="3450000"/>
                  <a:ext cx="360000" cy="3600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rgbClr val="CFE2FD"/>
                      </a:solidFill>
                      <a:cs typeface="Arial" pitchFamily="34" charset="0"/>
                    </a:rPr>
                    <a:t>7</a:t>
                  </a:r>
                  <a:endParaRPr lang="th-TH" sz="1400" b="1" dirty="0">
                    <a:solidFill>
                      <a:srgbClr val="CFE2FD"/>
                    </a:solidFill>
                  </a:endParaRPr>
                </a:p>
              </p:txBody>
            </p:sp>
            <p:sp>
              <p:nvSpPr>
                <p:cNvPr id="28" name="Oval 27"/>
                <p:cNvSpPr/>
                <p:nvPr/>
              </p:nvSpPr>
              <p:spPr bwMode="auto">
                <a:xfrm>
                  <a:off x="5566347" y="3450000"/>
                  <a:ext cx="360000" cy="3600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chemeClr val="tx1"/>
                      </a:solidFill>
                      <a:cs typeface="Arial" pitchFamily="34" charset="0"/>
                    </a:rPr>
                    <a:t>8</a:t>
                  </a:r>
                  <a:endParaRPr lang="th-TH" sz="14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Oval 28"/>
                <p:cNvSpPr/>
                <p:nvPr/>
              </p:nvSpPr>
              <p:spPr bwMode="auto">
                <a:xfrm>
                  <a:off x="5337747" y="2794137"/>
                  <a:ext cx="360000" cy="360001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chemeClr val="tx1"/>
                      </a:solidFill>
                      <a:cs typeface="Arial" pitchFamily="34" charset="0"/>
                    </a:rPr>
                    <a:t>3</a:t>
                  </a:r>
                  <a:endParaRPr lang="th-TH" sz="14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Oval 29"/>
                <p:cNvSpPr/>
                <p:nvPr/>
              </p:nvSpPr>
              <p:spPr bwMode="auto">
                <a:xfrm>
                  <a:off x="5812200" y="2214269"/>
                  <a:ext cx="360000" cy="360001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lIns="0" tIns="36000" rIns="0" bIns="0" anchor="ctr"/>
                <a:lstStyle/>
                <a:p>
                  <a:pPr algn="ctr">
                    <a:defRPr/>
                  </a:pPr>
                  <a:r>
                    <a:rPr lang="en-US" sz="1600" b="1" dirty="0">
                      <a:solidFill>
                        <a:schemeClr val="tx1"/>
                      </a:solidFill>
                      <a:cs typeface="Arial" pitchFamily="34" charset="0"/>
                    </a:rPr>
                    <a:t>1</a:t>
                  </a:r>
                  <a:endParaRPr lang="th-TH" sz="1400" b="1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aphicFrame>
        <p:nvGraphicFramePr>
          <p:cNvPr id="60" name="Table 59"/>
          <p:cNvGraphicFramePr>
            <a:graphicFrameLocks noGrp="1"/>
          </p:cNvGraphicFramePr>
          <p:nvPr/>
        </p:nvGraphicFramePr>
        <p:xfrm>
          <a:off x="528390" y="5457007"/>
          <a:ext cx="3600000" cy="592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29805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A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B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C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D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F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G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I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L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M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429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+mn-lt"/>
                        </a:rPr>
                        <a:t>0</a:t>
                      </a:r>
                      <a:endParaRPr lang="th-TH" sz="14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2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3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4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5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6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7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8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9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10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11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12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13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14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4808" name="Text Box 56"/>
          <p:cNvSpPr txBox="1">
            <a:spLocks noChangeArrowheads="1"/>
          </p:cNvSpPr>
          <p:nvPr/>
        </p:nvSpPr>
        <p:spPr bwMode="auto">
          <a:xfrm>
            <a:off x="3423990" y="1065797"/>
            <a:ext cx="5319920" cy="1569660"/>
          </a:xfrm>
          <a:prstGeom prst="rect">
            <a:avLst/>
          </a:prstGeom>
          <a:solidFill>
            <a:srgbClr val="ECD9FF"/>
          </a:solidFill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</a:rPr>
              <a:t>class</a:t>
            </a:r>
            <a:r>
              <a:rPr lang="en-US" sz="1600" dirty="0"/>
              <a:t> node:</a:t>
            </a:r>
          </a:p>
          <a:p>
            <a:endParaRPr lang="th-TH" sz="1600" dirty="0"/>
          </a:p>
          <a:p>
            <a:r>
              <a:rPr lang="en-US" sz="1600" dirty="0"/>
              <a:t>    </a:t>
            </a:r>
            <a:r>
              <a:rPr lang="en-US" sz="1600" dirty="0">
                <a:solidFill>
                  <a:srgbClr val="0000FF"/>
                </a:solidFill>
              </a:rPr>
              <a:t>def</a:t>
            </a:r>
            <a:r>
              <a:rPr lang="en-US" sz="1600" dirty="0"/>
              <a:t> __init__(self,  data, left = </a:t>
            </a:r>
            <a:r>
              <a:rPr lang="en-US" sz="1600" dirty="0">
                <a:solidFill>
                  <a:srgbClr val="0000FF"/>
                </a:solidFill>
              </a:rPr>
              <a:t>None</a:t>
            </a:r>
            <a:r>
              <a:rPr lang="en-US" sz="1600" dirty="0"/>
              <a:t>, right = </a:t>
            </a:r>
            <a:r>
              <a:rPr lang="en-US" sz="1600" dirty="0">
                <a:solidFill>
                  <a:srgbClr val="0000FF"/>
                </a:solidFill>
              </a:rPr>
              <a:t>None</a:t>
            </a:r>
            <a:r>
              <a:rPr lang="en-US" sz="1600" dirty="0"/>
              <a:t>):</a:t>
            </a:r>
          </a:p>
          <a:p>
            <a:r>
              <a:rPr lang="en-US" sz="1600" dirty="0"/>
              <a:t>       </a:t>
            </a:r>
            <a:r>
              <a:rPr lang="en-US" sz="1600" dirty="0" err="1"/>
              <a:t>self.data</a:t>
            </a:r>
            <a:r>
              <a:rPr lang="en-US" sz="1600" dirty="0"/>
              <a:t> = data</a:t>
            </a:r>
          </a:p>
          <a:p>
            <a:r>
              <a:rPr lang="en-US" sz="1600" dirty="0"/>
              <a:t>       </a:t>
            </a:r>
            <a:r>
              <a:rPr lang="en-US" sz="1600" dirty="0" err="1"/>
              <a:t>self.left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lang="en-US" sz="16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left </a:t>
            </a:r>
            <a:r>
              <a:rPr lang="en-US" sz="16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is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else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left</a:t>
            </a:r>
          </a:p>
          <a:p>
            <a:r>
              <a:rPr lang="en-US" sz="1600" dirty="0"/>
              <a:t>       </a:t>
            </a:r>
            <a:r>
              <a:rPr lang="en-US" sz="1600" dirty="0" err="1"/>
              <a:t>self.right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lang="en-US" sz="16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right </a:t>
            </a:r>
            <a:r>
              <a:rPr lang="en-US" sz="16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is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else</a:t>
            </a:r>
            <a:r>
              <a:rPr lang="en-US" sz="16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right</a:t>
            </a:r>
            <a:endParaRPr lang="en-US" sz="1600" noProof="1">
              <a:solidFill>
                <a:srgbClr val="000000"/>
              </a:solidFill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</p:txBody>
      </p:sp>
      <p:sp>
        <p:nvSpPr>
          <p:cNvPr id="9" name="Text Box 23"/>
          <p:cNvSpPr txBox="1">
            <a:spLocks noChangeArrowheads="1"/>
          </p:cNvSpPr>
          <p:nvPr/>
        </p:nvSpPr>
        <p:spPr bwMode="auto">
          <a:xfrm>
            <a:off x="558552" y="665747"/>
            <a:ext cx="1676400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Dynamic</a:t>
            </a:r>
          </a:p>
        </p:txBody>
      </p:sp>
      <p:grpSp>
        <p:nvGrpSpPr>
          <p:cNvPr id="15" name="Group 97"/>
          <p:cNvGrpSpPr>
            <a:grpSpLocks/>
          </p:cNvGrpSpPr>
          <p:nvPr/>
        </p:nvGrpSpPr>
        <p:grpSpPr bwMode="auto">
          <a:xfrm>
            <a:off x="896102" y="1325094"/>
            <a:ext cx="1277523" cy="1159043"/>
            <a:chOff x="-2341563" y="2209800"/>
            <a:chExt cx="1538288" cy="1447800"/>
          </a:xfrm>
        </p:grpSpPr>
        <p:cxnSp>
          <p:nvCxnSpPr>
            <p:cNvPr id="77" name="Straight Arrow Connector 76"/>
            <p:cNvCxnSpPr>
              <a:stCxn id="84" idx="4"/>
              <a:endCxn id="81" idx="0"/>
            </p:cNvCxnSpPr>
            <p:nvPr/>
          </p:nvCxnSpPr>
          <p:spPr bwMode="auto">
            <a:xfrm rot="5400000">
              <a:off x="-1724026" y="2403475"/>
              <a:ext cx="111125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>
              <a:stCxn id="81" idx="4"/>
              <a:endCxn id="82" idx="0"/>
            </p:cNvCxnSpPr>
            <p:nvPr/>
          </p:nvCxnSpPr>
          <p:spPr bwMode="auto">
            <a:xfrm rot="16200000" flipH="1">
              <a:off x="-1886744" y="3037681"/>
              <a:ext cx="249238" cy="2698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stCxn id="84" idx="4"/>
              <a:endCxn id="80" idx="0"/>
            </p:cNvCxnSpPr>
            <p:nvPr/>
          </p:nvCxnSpPr>
          <p:spPr bwMode="auto">
            <a:xfrm rot="16200000" flipH="1">
              <a:off x="-1274763" y="2411412"/>
              <a:ext cx="127000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Oval 79"/>
            <p:cNvSpPr/>
            <p:nvPr/>
          </p:nvSpPr>
          <p:spPr bwMode="auto">
            <a:xfrm>
              <a:off x="-1163638" y="2703512"/>
              <a:ext cx="360363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9</a:t>
              </a:r>
              <a:endParaRPr lang="th-TH" sz="1800" b="1" dirty="0"/>
            </a:p>
          </p:txBody>
        </p:sp>
        <p:sp>
          <p:nvSpPr>
            <p:cNvPr id="81" name="Oval 80"/>
            <p:cNvSpPr/>
            <p:nvPr/>
          </p:nvSpPr>
          <p:spPr bwMode="auto">
            <a:xfrm>
              <a:off x="-2078038" y="2687637"/>
              <a:ext cx="360363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3</a:t>
              </a:r>
              <a:endParaRPr lang="th-TH" sz="1800" b="1" dirty="0"/>
            </a:p>
          </p:txBody>
        </p:sp>
        <p:sp>
          <p:nvSpPr>
            <p:cNvPr id="82" name="Oval 81"/>
            <p:cNvSpPr/>
            <p:nvPr/>
          </p:nvSpPr>
          <p:spPr bwMode="auto">
            <a:xfrm>
              <a:off x="-1808163" y="3297238"/>
              <a:ext cx="360363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5</a:t>
              </a:r>
              <a:endParaRPr lang="th-TH" sz="1800" b="1" dirty="0"/>
            </a:p>
          </p:txBody>
        </p:sp>
        <p:cxnSp>
          <p:nvCxnSpPr>
            <p:cNvPr id="83" name="Straight Arrow Connector 82"/>
            <p:cNvCxnSpPr>
              <a:endCxn id="84" idx="2"/>
            </p:cNvCxnSpPr>
            <p:nvPr/>
          </p:nvCxnSpPr>
          <p:spPr bwMode="auto">
            <a:xfrm>
              <a:off x="-1981200" y="2362199"/>
              <a:ext cx="360362" cy="3492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Oval 83"/>
            <p:cNvSpPr/>
            <p:nvPr/>
          </p:nvSpPr>
          <p:spPr bwMode="auto">
            <a:xfrm>
              <a:off x="-1620838" y="2216149"/>
              <a:ext cx="360363" cy="36036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6</a:t>
              </a:r>
              <a:endParaRPr lang="th-TH" sz="1800" b="1" dirty="0"/>
            </a:p>
          </p:txBody>
        </p:sp>
        <p:cxnSp>
          <p:nvCxnSpPr>
            <p:cNvPr id="86" name="Straight Arrow Connector 85"/>
            <p:cNvCxnSpPr>
              <a:stCxn id="81" idx="4"/>
              <a:endCxn id="87" idx="0"/>
            </p:cNvCxnSpPr>
            <p:nvPr/>
          </p:nvCxnSpPr>
          <p:spPr bwMode="auto">
            <a:xfrm rot="5400000">
              <a:off x="-2150269" y="3037681"/>
              <a:ext cx="242888" cy="26352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/>
            <p:cNvSpPr/>
            <p:nvPr/>
          </p:nvSpPr>
          <p:spPr bwMode="auto">
            <a:xfrm>
              <a:off x="-2341563" y="3290888"/>
              <a:ext cx="360363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</a:t>
              </a:r>
              <a:endParaRPr lang="th-TH" sz="1800" b="1" dirty="0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-2286000" y="2209799"/>
              <a:ext cx="274637" cy="4000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dirty="0">
                  <a:solidFill>
                    <a:prstClr val="black"/>
                  </a:solidFill>
                  <a:latin typeface="Calibri"/>
                  <a:cs typeface="+mn-cs"/>
                </a:rPr>
                <a:t>r</a:t>
              </a:r>
              <a:endParaRPr lang="th-TH" sz="2000" dirty="0">
                <a:solidFill>
                  <a:prstClr val="black"/>
                </a:solidFill>
                <a:latin typeface="Calibri"/>
                <a:cs typeface="Cordia New"/>
              </a:endParaRPr>
            </a:p>
          </p:txBody>
        </p:sp>
      </p:grpSp>
      <p:grpSp>
        <p:nvGrpSpPr>
          <p:cNvPr id="95" name="Group 180"/>
          <p:cNvGrpSpPr/>
          <p:nvPr/>
        </p:nvGrpSpPr>
        <p:grpSpPr>
          <a:xfrm>
            <a:off x="4901241" y="3903453"/>
            <a:ext cx="3577653" cy="1358657"/>
            <a:chOff x="5109147" y="1804359"/>
            <a:chExt cx="3577653" cy="2005641"/>
          </a:xfrm>
          <a:noFill/>
        </p:grpSpPr>
        <p:sp>
          <p:nvSpPr>
            <p:cNvPr id="97" name="Oval 96"/>
            <p:cNvSpPr/>
            <p:nvPr/>
          </p:nvSpPr>
          <p:spPr bwMode="auto">
            <a:xfrm>
              <a:off x="78696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14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98" name="Oval 97"/>
            <p:cNvSpPr/>
            <p:nvPr/>
          </p:nvSpPr>
          <p:spPr bwMode="auto">
            <a:xfrm>
              <a:off x="83268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15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99" name="Oval 98"/>
            <p:cNvSpPr/>
            <p:nvPr/>
          </p:nvSpPr>
          <p:spPr bwMode="auto">
            <a:xfrm>
              <a:off x="8098200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7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00" name="Rectangle 99"/>
            <p:cNvSpPr/>
            <p:nvPr/>
          </p:nvSpPr>
          <p:spPr bwMode="auto">
            <a:xfrm>
              <a:off x="6740412" y="1804359"/>
              <a:ext cx="360000" cy="252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01" name="Oval 100"/>
            <p:cNvSpPr/>
            <p:nvPr/>
          </p:nvSpPr>
          <p:spPr bwMode="auto">
            <a:xfrm>
              <a:off x="7658253" y="21888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3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02" name="Oval 101"/>
            <p:cNvSpPr/>
            <p:nvPr/>
          </p:nvSpPr>
          <p:spPr bwMode="auto">
            <a:xfrm>
              <a:off x="69762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12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74334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13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06" name="Oval 105"/>
            <p:cNvSpPr/>
            <p:nvPr/>
          </p:nvSpPr>
          <p:spPr bwMode="auto">
            <a:xfrm>
              <a:off x="7204800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6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09" name="Oval 108"/>
            <p:cNvSpPr/>
            <p:nvPr/>
          </p:nvSpPr>
          <p:spPr bwMode="auto">
            <a:xfrm>
              <a:off x="60408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10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112" name="Oval 111"/>
            <p:cNvSpPr/>
            <p:nvPr/>
          </p:nvSpPr>
          <p:spPr bwMode="auto">
            <a:xfrm>
              <a:off x="64980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11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119" name="Oval 118"/>
            <p:cNvSpPr/>
            <p:nvPr/>
          </p:nvSpPr>
          <p:spPr bwMode="auto">
            <a:xfrm>
              <a:off x="6269400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5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120" name="Oval 119"/>
            <p:cNvSpPr/>
            <p:nvPr/>
          </p:nvSpPr>
          <p:spPr bwMode="auto">
            <a:xfrm>
              <a:off x="5109147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8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121" name="Oval 120"/>
            <p:cNvSpPr/>
            <p:nvPr/>
          </p:nvSpPr>
          <p:spPr bwMode="auto">
            <a:xfrm>
              <a:off x="5566347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9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22" name="Oval 121"/>
            <p:cNvSpPr/>
            <p:nvPr/>
          </p:nvSpPr>
          <p:spPr bwMode="auto">
            <a:xfrm>
              <a:off x="5337747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4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23" name="Oval 122"/>
            <p:cNvSpPr/>
            <p:nvPr/>
          </p:nvSpPr>
          <p:spPr bwMode="auto">
            <a:xfrm>
              <a:off x="5812200" y="21888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2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</p:grpSp>
      <p:grpSp>
        <p:nvGrpSpPr>
          <p:cNvPr id="124" name="Group 213"/>
          <p:cNvGrpSpPr>
            <a:grpSpLocks/>
          </p:cNvGrpSpPr>
          <p:nvPr/>
        </p:nvGrpSpPr>
        <p:grpSpPr bwMode="auto">
          <a:xfrm>
            <a:off x="4935538" y="3590925"/>
            <a:ext cx="3505200" cy="1438275"/>
            <a:chOff x="973092" y="1905000"/>
            <a:chExt cx="3505551" cy="2122182"/>
          </a:xfrm>
        </p:grpSpPr>
        <p:sp>
          <p:nvSpPr>
            <p:cNvPr id="125" name="Oval 124"/>
            <p:cNvSpPr/>
            <p:nvPr/>
          </p:nvSpPr>
          <p:spPr bwMode="auto">
            <a:xfrm>
              <a:off x="3734030" y="3600872"/>
              <a:ext cx="287367" cy="426310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26" name="Oval 125"/>
            <p:cNvSpPr/>
            <p:nvPr/>
          </p:nvSpPr>
          <p:spPr bwMode="auto">
            <a:xfrm>
              <a:off x="4191276" y="3600872"/>
              <a:ext cx="287367" cy="426310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27" name="Oval 126"/>
            <p:cNvSpPr/>
            <p:nvPr/>
          </p:nvSpPr>
          <p:spPr bwMode="auto">
            <a:xfrm>
              <a:off x="3962653" y="2895821"/>
              <a:ext cx="287367" cy="423967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G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28" name="Oval 127"/>
            <p:cNvSpPr/>
            <p:nvPr/>
          </p:nvSpPr>
          <p:spPr bwMode="auto">
            <a:xfrm>
              <a:off x="2605205" y="1905000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A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29" name="Oval 128"/>
            <p:cNvSpPr/>
            <p:nvPr/>
          </p:nvSpPr>
          <p:spPr bwMode="auto">
            <a:xfrm>
              <a:off x="3522872" y="2340680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C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130" name="Straight Connector 129"/>
            <p:cNvCxnSpPr>
              <a:stCxn id="150" idx="0"/>
              <a:endCxn id="128" idx="2"/>
            </p:cNvCxnSpPr>
            <p:nvPr/>
          </p:nvCxnSpPr>
          <p:spPr bwMode="auto">
            <a:xfrm rot="5400000" flipH="1" flipV="1">
              <a:off x="2101792" y="1837265"/>
              <a:ext cx="222524" cy="784304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31" name="Straight Connector 130"/>
            <p:cNvCxnSpPr>
              <a:stCxn id="129" idx="0"/>
              <a:endCxn id="128" idx="6"/>
            </p:cNvCxnSpPr>
            <p:nvPr/>
          </p:nvCxnSpPr>
          <p:spPr bwMode="auto">
            <a:xfrm rot="16200000" flipV="1">
              <a:off x="3167905" y="1842822"/>
              <a:ext cx="222524" cy="77319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32" name="Straight Connector 131"/>
            <p:cNvCxnSpPr>
              <a:stCxn id="127" idx="0"/>
              <a:endCxn id="129" idx="5"/>
            </p:cNvCxnSpPr>
            <p:nvPr/>
          </p:nvCxnSpPr>
          <p:spPr bwMode="auto">
            <a:xfrm rot="16200000" flipV="1">
              <a:off x="3841213" y="2631493"/>
              <a:ext cx="192074" cy="336584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33" name="Straight Connector 132"/>
            <p:cNvCxnSpPr>
              <a:stCxn id="126" idx="0"/>
              <a:endCxn id="127" idx="4"/>
            </p:cNvCxnSpPr>
            <p:nvPr/>
          </p:nvCxnSpPr>
          <p:spPr bwMode="auto">
            <a:xfrm rot="16200000" flipV="1">
              <a:off x="4079312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34" name="Straight Connector 133"/>
            <p:cNvCxnSpPr>
              <a:stCxn id="125" idx="0"/>
              <a:endCxn id="127" idx="4"/>
            </p:cNvCxnSpPr>
            <p:nvPr/>
          </p:nvCxnSpPr>
          <p:spPr bwMode="auto">
            <a:xfrm rot="5400000" flipH="1" flipV="1">
              <a:off x="3850689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135" name="Oval 134"/>
            <p:cNvSpPr/>
            <p:nvPr/>
          </p:nvSpPr>
          <p:spPr bwMode="auto">
            <a:xfrm>
              <a:off x="2840179" y="3600872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L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36" name="Oval 135"/>
            <p:cNvSpPr/>
            <p:nvPr/>
          </p:nvSpPr>
          <p:spPr bwMode="auto">
            <a:xfrm>
              <a:off x="3297425" y="3600872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M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37" name="Oval 136"/>
            <p:cNvSpPr/>
            <p:nvPr/>
          </p:nvSpPr>
          <p:spPr bwMode="auto">
            <a:xfrm>
              <a:off x="3068802" y="2895821"/>
              <a:ext cx="287366" cy="423967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F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138" name="Straight Connector 137"/>
            <p:cNvCxnSpPr>
              <a:stCxn id="136" idx="0"/>
              <a:endCxn id="137" idx="4"/>
            </p:cNvCxnSpPr>
            <p:nvPr/>
          </p:nvCxnSpPr>
          <p:spPr bwMode="auto">
            <a:xfrm rot="16200000" flipV="1">
              <a:off x="3185461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39" name="Straight Connector 138"/>
            <p:cNvCxnSpPr>
              <a:stCxn id="135" idx="0"/>
              <a:endCxn id="137" idx="4"/>
            </p:cNvCxnSpPr>
            <p:nvPr/>
          </p:nvCxnSpPr>
          <p:spPr bwMode="auto">
            <a:xfrm rot="5400000" flipH="1" flipV="1">
              <a:off x="2956838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140" name="Oval 139"/>
            <p:cNvSpPr/>
            <p:nvPr/>
          </p:nvSpPr>
          <p:spPr bwMode="auto">
            <a:xfrm>
              <a:off x="1905047" y="3600872"/>
              <a:ext cx="287367" cy="426310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41" name="Oval 140"/>
            <p:cNvSpPr/>
            <p:nvPr/>
          </p:nvSpPr>
          <p:spPr bwMode="auto">
            <a:xfrm>
              <a:off x="2362293" y="3600872"/>
              <a:ext cx="287367" cy="426310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42" name="Oval 141"/>
            <p:cNvSpPr/>
            <p:nvPr/>
          </p:nvSpPr>
          <p:spPr bwMode="auto">
            <a:xfrm>
              <a:off x="2133670" y="2895821"/>
              <a:ext cx="287367" cy="423967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143" name="Straight Connector 142"/>
            <p:cNvCxnSpPr>
              <a:stCxn id="141" idx="0"/>
              <a:endCxn id="142" idx="4"/>
            </p:cNvCxnSpPr>
            <p:nvPr/>
          </p:nvCxnSpPr>
          <p:spPr bwMode="auto">
            <a:xfrm rot="16200000" flipV="1">
              <a:off x="2251917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44" name="Straight Connector 143"/>
            <p:cNvCxnSpPr>
              <a:stCxn id="140" idx="0"/>
              <a:endCxn id="142" idx="4"/>
            </p:cNvCxnSpPr>
            <p:nvPr/>
          </p:nvCxnSpPr>
          <p:spPr bwMode="auto">
            <a:xfrm rot="5400000" flipH="1" flipV="1">
              <a:off x="2023294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145" name="Oval 144"/>
            <p:cNvSpPr/>
            <p:nvPr/>
          </p:nvSpPr>
          <p:spPr bwMode="auto">
            <a:xfrm>
              <a:off x="973092" y="3600872"/>
              <a:ext cx="287366" cy="426310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46" name="Oval 145"/>
            <p:cNvSpPr/>
            <p:nvPr/>
          </p:nvSpPr>
          <p:spPr bwMode="auto">
            <a:xfrm>
              <a:off x="1430338" y="3600872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I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47" name="Oval 146"/>
            <p:cNvSpPr/>
            <p:nvPr/>
          </p:nvSpPr>
          <p:spPr bwMode="auto">
            <a:xfrm>
              <a:off x="1201715" y="2895821"/>
              <a:ext cx="287366" cy="423967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D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148" name="Straight Connector 147"/>
            <p:cNvCxnSpPr>
              <a:stCxn id="146" idx="0"/>
              <a:endCxn id="147" idx="4"/>
            </p:cNvCxnSpPr>
            <p:nvPr/>
          </p:nvCxnSpPr>
          <p:spPr bwMode="auto">
            <a:xfrm rot="16200000" flipV="1">
              <a:off x="1319961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49" name="Straight Connector 148"/>
            <p:cNvCxnSpPr>
              <a:stCxn id="145" idx="0"/>
              <a:endCxn id="147" idx="4"/>
            </p:cNvCxnSpPr>
            <p:nvPr/>
          </p:nvCxnSpPr>
          <p:spPr bwMode="auto">
            <a:xfrm rot="5400000" flipH="1" flipV="1">
              <a:off x="1091338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150" name="Oval 149"/>
            <p:cNvSpPr/>
            <p:nvPr/>
          </p:nvSpPr>
          <p:spPr bwMode="auto">
            <a:xfrm>
              <a:off x="1676424" y="2340680"/>
              <a:ext cx="287367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B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151" name="Straight Connector 150"/>
            <p:cNvCxnSpPr>
              <a:stCxn id="129" idx="3"/>
              <a:endCxn id="137" idx="0"/>
            </p:cNvCxnSpPr>
            <p:nvPr/>
          </p:nvCxnSpPr>
          <p:spPr bwMode="auto">
            <a:xfrm rot="5400000">
              <a:off x="3291884" y="2623554"/>
              <a:ext cx="192074" cy="35246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52" name="Straight Connector 151"/>
            <p:cNvCxnSpPr>
              <a:stCxn id="150" idx="3"/>
              <a:endCxn id="147" idx="0"/>
            </p:cNvCxnSpPr>
            <p:nvPr/>
          </p:nvCxnSpPr>
          <p:spPr bwMode="auto">
            <a:xfrm rot="5400000">
              <a:off x="1435911" y="2614028"/>
              <a:ext cx="192074" cy="371512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153" name="Straight Connector 152"/>
            <p:cNvCxnSpPr>
              <a:stCxn id="150" idx="5"/>
              <a:endCxn id="142" idx="0"/>
            </p:cNvCxnSpPr>
            <p:nvPr/>
          </p:nvCxnSpPr>
          <p:spPr bwMode="auto">
            <a:xfrm rot="16200000" flipH="1">
              <a:off x="2004292" y="2621967"/>
              <a:ext cx="192074" cy="355636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</p:grpSp>
      <p:graphicFrame>
        <p:nvGraphicFramePr>
          <p:cNvPr id="154" name="Table 153"/>
          <p:cNvGraphicFramePr>
            <a:graphicFrameLocks noGrp="1"/>
          </p:cNvGraphicFramePr>
          <p:nvPr/>
        </p:nvGraphicFramePr>
        <p:xfrm>
          <a:off x="4876800" y="5410200"/>
          <a:ext cx="3859200" cy="59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07515"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A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B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C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D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F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G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I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L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M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485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0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+mn-lt"/>
                        </a:rPr>
                        <a:t>1</a:t>
                      </a:r>
                      <a:endParaRPr lang="th-TH" sz="14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2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3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4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5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6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7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8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9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10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11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12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13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14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15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(Sequential) Implicit Array</a:t>
            </a:r>
            <a:endParaRPr lang="th-TH" dirty="0"/>
          </a:p>
        </p:txBody>
      </p:sp>
      <p:grpSp>
        <p:nvGrpSpPr>
          <p:cNvPr id="3" name="Group 163"/>
          <p:cNvGrpSpPr>
            <a:grpSpLocks/>
          </p:cNvGrpSpPr>
          <p:nvPr/>
        </p:nvGrpSpPr>
        <p:grpSpPr bwMode="auto">
          <a:xfrm>
            <a:off x="515938" y="914400"/>
            <a:ext cx="3505200" cy="1438275"/>
            <a:chOff x="973092" y="1905000"/>
            <a:chExt cx="3505551" cy="2122182"/>
          </a:xfrm>
        </p:grpSpPr>
        <p:sp>
          <p:nvSpPr>
            <p:cNvPr id="65" name="Oval 64"/>
            <p:cNvSpPr/>
            <p:nvPr/>
          </p:nvSpPr>
          <p:spPr bwMode="auto">
            <a:xfrm>
              <a:off x="3734030" y="3600872"/>
              <a:ext cx="287367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N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66" name="Oval 65"/>
            <p:cNvSpPr/>
            <p:nvPr/>
          </p:nvSpPr>
          <p:spPr bwMode="auto">
            <a:xfrm>
              <a:off x="4191276" y="3600872"/>
              <a:ext cx="287367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O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71" name="Oval 70"/>
            <p:cNvSpPr/>
            <p:nvPr/>
          </p:nvSpPr>
          <p:spPr bwMode="auto">
            <a:xfrm>
              <a:off x="3962653" y="2895821"/>
              <a:ext cx="287367" cy="423967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G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73" name="Oval 72"/>
            <p:cNvSpPr/>
            <p:nvPr/>
          </p:nvSpPr>
          <p:spPr bwMode="auto">
            <a:xfrm>
              <a:off x="2605205" y="1905000"/>
              <a:ext cx="287366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A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75" name="Oval 74"/>
            <p:cNvSpPr/>
            <p:nvPr/>
          </p:nvSpPr>
          <p:spPr bwMode="auto">
            <a:xfrm>
              <a:off x="3522872" y="2340680"/>
              <a:ext cx="287366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C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76" name="Straight Connector 75"/>
            <p:cNvCxnSpPr>
              <a:stCxn id="150" idx="0"/>
              <a:endCxn id="73" idx="2"/>
            </p:cNvCxnSpPr>
            <p:nvPr/>
          </p:nvCxnSpPr>
          <p:spPr bwMode="auto">
            <a:xfrm rot="5400000" flipH="1" flipV="1">
              <a:off x="2101792" y="1837265"/>
              <a:ext cx="222524" cy="784304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77" name="Straight Connector 76"/>
            <p:cNvCxnSpPr>
              <a:stCxn id="75" idx="0"/>
              <a:endCxn id="73" idx="6"/>
            </p:cNvCxnSpPr>
            <p:nvPr/>
          </p:nvCxnSpPr>
          <p:spPr bwMode="auto">
            <a:xfrm rot="16200000" flipV="1">
              <a:off x="3167905" y="1842822"/>
              <a:ext cx="222524" cy="77319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80" name="Straight Connector 79"/>
            <p:cNvCxnSpPr>
              <a:stCxn id="71" idx="0"/>
              <a:endCxn id="75" idx="5"/>
            </p:cNvCxnSpPr>
            <p:nvPr/>
          </p:nvCxnSpPr>
          <p:spPr bwMode="auto">
            <a:xfrm rot="16200000" flipV="1">
              <a:off x="3841213" y="2631493"/>
              <a:ext cx="192074" cy="336584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86" name="Straight Connector 85"/>
            <p:cNvCxnSpPr>
              <a:stCxn id="66" idx="0"/>
              <a:endCxn id="71" idx="4"/>
            </p:cNvCxnSpPr>
            <p:nvPr/>
          </p:nvCxnSpPr>
          <p:spPr bwMode="auto">
            <a:xfrm rot="16200000" flipV="1">
              <a:off x="4079312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87" name="Straight Connector 86"/>
            <p:cNvCxnSpPr>
              <a:stCxn id="65" idx="0"/>
              <a:endCxn id="71" idx="4"/>
            </p:cNvCxnSpPr>
            <p:nvPr/>
          </p:nvCxnSpPr>
          <p:spPr bwMode="auto">
            <a:xfrm rot="5400000" flipH="1" flipV="1">
              <a:off x="3850689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sp>
          <p:nvSpPr>
            <p:cNvPr id="133" name="Oval 132"/>
            <p:cNvSpPr/>
            <p:nvPr/>
          </p:nvSpPr>
          <p:spPr bwMode="auto">
            <a:xfrm>
              <a:off x="2840179" y="3600872"/>
              <a:ext cx="287366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L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34" name="Oval 133"/>
            <p:cNvSpPr/>
            <p:nvPr/>
          </p:nvSpPr>
          <p:spPr bwMode="auto">
            <a:xfrm>
              <a:off x="3297425" y="3600872"/>
              <a:ext cx="287366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M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35" name="Oval 134"/>
            <p:cNvSpPr/>
            <p:nvPr/>
          </p:nvSpPr>
          <p:spPr bwMode="auto">
            <a:xfrm>
              <a:off x="3068802" y="2895821"/>
              <a:ext cx="287366" cy="423967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F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136" name="Straight Connector 135"/>
            <p:cNvCxnSpPr>
              <a:stCxn id="134" idx="0"/>
              <a:endCxn id="135" idx="4"/>
            </p:cNvCxnSpPr>
            <p:nvPr/>
          </p:nvCxnSpPr>
          <p:spPr bwMode="auto">
            <a:xfrm rot="16200000" flipV="1">
              <a:off x="3185461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137" name="Straight Connector 136"/>
            <p:cNvCxnSpPr>
              <a:stCxn id="133" idx="0"/>
              <a:endCxn id="135" idx="4"/>
            </p:cNvCxnSpPr>
            <p:nvPr/>
          </p:nvCxnSpPr>
          <p:spPr bwMode="auto">
            <a:xfrm rot="5400000" flipH="1" flipV="1">
              <a:off x="2956838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sp>
          <p:nvSpPr>
            <p:cNvPr id="138" name="Oval 137"/>
            <p:cNvSpPr/>
            <p:nvPr/>
          </p:nvSpPr>
          <p:spPr bwMode="auto">
            <a:xfrm>
              <a:off x="1905047" y="3600872"/>
              <a:ext cx="287367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J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39" name="Oval 138"/>
            <p:cNvSpPr/>
            <p:nvPr/>
          </p:nvSpPr>
          <p:spPr bwMode="auto">
            <a:xfrm>
              <a:off x="2362293" y="3600872"/>
              <a:ext cx="287367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K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40" name="Oval 139"/>
            <p:cNvSpPr/>
            <p:nvPr/>
          </p:nvSpPr>
          <p:spPr bwMode="auto">
            <a:xfrm>
              <a:off x="2133670" y="2895821"/>
              <a:ext cx="287367" cy="423967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E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141" name="Straight Connector 140"/>
            <p:cNvCxnSpPr>
              <a:stCxn id="139" idx="0"/>
              <a:endCxn id="140" idx="4"/>
            </p:cNvCxnSpPr>
            <p:nvPr/>
          </p:nvCxnSpPr>
          <p:spPr bwMode="auto">
            <a:xfrm rot="16200000" flipV="1">
              <a:off x="2251917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142" name="Straight Connector 141"/>
            <p:cNvCxnSpPr>
              <a:stCxn id="138" idx="0"/>
              <a:endCxn id="140" idx="4"/>
            </p:cNvCxnSpPr>
            <p:nvPr/>
          </p:nvCxnSpPr>
          <p:spPr bwMode="auto">
            <a:xfrm rot="5400000" flipH="1" flipV="1">
              <a:off x="2023294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sp>
          <p:nvSpPr>
            <p:cNvPr id="143" name="Oval 142"/>
            <p:cNvSpPr/>
            <p:nvPr/>
          </p:nvSpPr>
          <p:spPr bwMode="auto">
            <a:xfrm>
              <a:off x="973092" y="3600872"/>
              <a:ext cx="287366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H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44" name="Oval 143"/>
            <p:cNvSpPr/>
            <p:nvPr/>
          </p:nvSpPr>
          <p:spPr bwMode="auto">
            <a:xfrm>
              <a:off x="1430338" y="3600872"/>
              <a:ext cx="287366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I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145" name="Oval 144"/>
            <p:cNvSpPr/>
            <p:nvPr/>
          </p:nvSpPr>
          <p:spPr bwMode="auto">
            <a:xfrm>
              <a:off x="1201715" y="2895821"/>
              <a:ext cx="287366" cy="423967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D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146" name="Straight Connector 145"/>
            <p:cNvCxnSpPr>
              <a:stCxn id="144" idx="0"/>
              <a:endCxn id="145" idx="4"/>
            </p:cNvCxnSpPr>
            <p:nvPr/>
          </p:nvCxnSpPr>
          <p:spPr bwMode="auto">
            <a:xfrm rot="16200000" flipV="1">
              <a:off x="1319961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147" name="Straight Connector 146"/>
            <p:cNvCxnSpPr>
              <a:stCxn id="143" idx="0"/>
              <a:endCxn id="145" idx="4"/>
            </p:cNvCxnSpPr>
            <p:nvPr/>
          </p:nvCxnSpPr>
          <p:spPr bwMode="auto">
            <a:xfrm rot="5400000" flipH="1" flipV="1">
              <a:off x="1091338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sp>
          <p:nvSpPr>
            <p:cNvPr id="150" name="Oval 149"/>
            <p:cNvSpPr/>
            <p:nvPr/>
          </p:nvSpPr>
          <p:spPr bwMode="auto">
            <a:xfrm>
              <a:off x="1676424" y="2340680"/>
              <a:ext cx="287367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B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155" name="Straight Connector 154"/>
            <p:cNvCxnSpPr>
              <a:stCxn id="75" idx="3"/>
              <a:endCxn id="135" idx="0"/>
            </p:cNvCxnSpPr>
            <p:nvPr/>
          </p:nvCxnSpPr>
          <p:spPr bwMode="auto">
            <a:xfrm rot="5400000">
              <a:off x="3291884" y="2623554"/>
              <a:ext cx="192074" cy="35246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158" name="Straight Connector 157"/>
            <p:cNvCxnSpPr>
              <a:stCxn id="150" idx="3"/>
              <a:endCxn id="145" idx="0"/>
            </p:cNvCxnSpPr>
            <p:nvPr/>
          </p:nvCxnSpPr>
          <p:spPr bwMode="auto">
            <a:xfrm rot="5400000">
              <a:off x="1435911" y="2614028"/>
              <a:ext cx="192074" cy="371512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161" name="Straight Connector 160"/>
            <p:cNvCxnSpPr>
              <a:stCxn id="150" idx="5"/>
              <a:endCxn id="140" idx="0"/>
            </p:cNvCxnSpPr>
            <p:nvPr/>
          </p:nvCxnSpPr>
          <p:spPr bwMode="auto">
            <a:xfrm rot="16200000" flipH="1">
              <a:off x="2004292" y="2621967"/>
              <a:ext cx="192074" cy="355636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</p:grpSp>
      <p:grpSp>
        <p:nvGrpSpPr>
          <p:cNvPr id="4" name="Group 180"/>
          <p:cNvGrpSpPr/>
          <p:nvPr/>
        </p:nvGrpSpPr>
        <p:grpSpPr>
          <a:xfrm>
            <a:off x="4901241" y="1236453"/>
            <a:ext cx="3577653" cy="1358657"/>
            <a:chOff x="5109147" y="1804359"/>
            <a:chExt cx="3577653" cy="2005641"/>
          </a:xfrm>
          <a:noFill/>
        </p:grpSpPr>
        <p:sp>
          <p:nvSpPr>
            <p:cNvPr id="166" name="Oval 165"/>
            <p:cNvSpPr/>
            <p:nvPr/>
          </p:nvSpPr>
          <p:spPr bwMode="auto">
            <a:xfrm>
              <a:off x="78696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14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67" name="Oval 166"/>
            <p:cNvSpPr/>
            <p:nvPr/>
          </p:nvSpPr>
          <p:spPr bwMode="auto">
            <a:xfrm>
              <a:off x="83268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15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68" name="Oval 167"/>
            <p:cNvSpPr/>
            <p:nvPr/>
          </p:nvSpPr>
          <p:spPr bwMode="auto">
            <a:xfrm>
              <a:off x="8098200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7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6740412" y="1804359"/>
              <a:ext cx="360000" cy="252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70" name="Oval 169"/>
            <p:cNvSpPr/>
            <p:nvPr/>
          </p:nvSpPr>
          <p:spPr bwMode="auto">
            <a:xfrm>
              <a:off x="7658253" y="21888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3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71" name="Oval 170"/>
            <p:cNvSpPr/>
            <p:nvPr/>
          </p:nvSpPr>
          <p:spPr bwMode="auto">
            <a:xfrm>
              <a:off x="69762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12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72" name="Oval 171"/>
            <p:cNvSpPr/>
            <p:nvPr/>
          </p:nvSpPr>
          <p:spPr bwMode="auto">
            <a:xfrm>
              <a:off x="74334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13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73" name="Oval 172"/>
            <p:cNvSpPr/>
            <p:nvPr/>
          </p:nvSpPr>
          <p:spPr bwMode="auto">
            <a:xfrm>
              <a:off x="7204800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6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74" name="Oval 173"/>
            <p:cNvSpPr/>
            <p:nvPr/>
          </p:nvSpPr>
          <p:spPr bwMode="auto">
            <a:xfrm>
              <a:off x="60408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10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75" name="Oval 174"/>
            <p:cNvSpPr/>
            <p:nvPr/>
          </p:nvSpPr>
          <p:spPr bwMode="auto">
            <a:xfrm>
              <a:off x="64980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11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76" name="Oval 175"/>
            <p:cNvSpPr/>
            <p:nvPr/>
          </p:nvSpPr>
          <p:spPr bwMode="auto">
            <a:xfrm>
              <a:off x="6269400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5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77" name="Oval 176"/>
            <p:cNvSpPr/>
            <p:nvPr/>
          </p:nvSpPr>
          <p:spPr bwMode="auto">
            <a:xfrm>
              <a:off x="5109147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8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78" name="Oval 177"/>
            <p:cNvSpPr/>
            <p:nvPr/>
          </p:nvSpPr>
          <p:spPr bwMode="auto">
            <a:xfrm>
              <a:off x="5566347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9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79" name="Oval 178"/>
            <p:cNvSpPr/>
            <p:nvPr/>
          </p:nvSpPr>
          <p:spPr bwMode="auto">
            <a:xfrm>
              <a:off x="5337747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4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180" name="Oval 179"/>
            <p:cNvSpPr/>
            <p:nvPr/>
          </p:nvSpPr>
          <p:spPr bwMode="auto">
            <a:xfrm>
              <a:off x="5812200" y="21888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2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</p:grpSp>
      <p:grpSp>
        <p:nvGrpSpPr>
          <p:cNvPr id="5" name="Group 197"/>
          <p:cNvGrpSpPr/>
          <p:nvPr/>
        </p:nvGrpSpPr>
        <p:grpSpPr>
          <a:xfrm>
            <a:off x="491706" y="1243640"/>
            <a:ext cx="3577653" cy="1335839"/>
            <a:chOff x="5109147" y="1838044"/>
            <a:chExt cx="3577653" cy="1971956"/>
          </a:xfrm>
          <a:noFill/>
        </p:grpSpPr>
        <p:sp>
          <p:nvSpPr>
            <p:cNvPr id="199" name="Oval 198"/>
            <p:cNvSpPr/>
            <p:nvPr/>
          </p:nvSpPr>
          <p:spPr bwMode="auto">
            <a:xfrm>
              <a:off x="78696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13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00" name="Oval 199"/>
            <p:cNvSpPr/>
            <p:nvPr/>
          </p:nvSpPr>
          <p:spPr bwMode="auto">
            <a:xfrm>
              <a:off x="83268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14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01" name="Oval 200"/>
            <p:cNvSpPr/>
            <p:nvPr/>
          </p:nvSpPr>
          <p:spPr bwMode="auto">
            <a:xfrm>
              <a:off x="8098200" y="2794137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6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02" name="Rectangle 201"/>
            <p:cNvSpPr/>
            <p:nvPr/>
          </p:nvSpPr>
          <p:spPr bwMode="auto">
            <a:xfrm>
              <a:off x="6740412" y="1838044"/>
              <a:ext cx="360000" cy="251999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0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03" name="Oval 202"/>
            <p:cNvSpPr/>
            <p:nvPr/>
          </p:nvSpPr>
          <p:spPr bwMode="auto">
            <a:xfrm>
              <a:off x="7658253" y="2214269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2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04" name="Oval 203"/>
            <p:cNvSpPr/>
            <p:nvPr/>
          </p:nvSpPr>
          <p:spPr bwMode="auto">
            <a:xfrm>
              <a:off x="69762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11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05" name="Oval 204"/>
            <p:cNvSpPr/>
            <p:nvPr/>
          </p:nvSpPr>
          <p:spPr bwMode="auto">
            <a:xfrm>
              <a:off x="74334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12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06" name="Oval 205"/>
            <p:cNvSpPr/>
            <p:nvPr/>
          </p:nvSpPr>
          <p:spPr bwMode="auto">
            <a:xfrm>
              <a:off x="7204800" y="2794137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5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07" name="Oval 206"/>
            <p:cNvSpPr/>
            <p:nvPr/>
          </p:nvSpPr>
          <p:spPr bwMode="auto">
            <a:xfrm>
              <a:off x="60408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9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08" name="Oval 207"/>
            <p:cNvSpPr/>
            <p:nvPr/>
          </p:nvSpPr>
          <p:spPr bwMode="auto">
            <a:xfrm>
              <a:off x="64980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10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09" name="Oval 208"/>
            <p:cNvSpPr/>
            <p:nvPr/>
          </p:nvSpPr>
          <p:spPr bwMode="auto">
            <a:xfrm>
              <a:off x="6269400" y="2794137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4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10" name="Oval 209"/>
            <p:cNvSpPr/>
            <p:nvPr/>
          </p:nvSpPr>
          <p:spPr bwMode="auto">
            <a:xfrm>
              <a:off x="5109147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7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11" name="Oval 210"/>
            <p:cNvSpPr/>
            <p:nvPr/>
          </p:nvSpPr>
          <p:spPr bwMode="auto">
            <a:xfrm>
              <a:off x="5566347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8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12" name="Oval 211"/>
            <p:cNvSpPr/>
            <p:nvPr/>
          </p:nvSpPr>
          <p:spPr bwMode="auto">
            <a:xfrm>
              <a:off x="5337747" y="2794137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3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13" name="Oval 212"/>
            <p:cNvSpPr/>
            <p:nvPr/>
          </p:nvSpPr>
          <p:spPr bwMode="auto">
            <a:xfrm>
              <a:off x="5812200" y="2214269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1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213"/>
          <p:cNvGrpSpPr>
            <a:grpSpLocks/>
          </p:cNvGrpSpPr>
          <p:nvPr/>
        </p:nvGrpSpPr>
        <p:grpSpPr bwMode="auto">
          <a:xfrm>
            <a:off x="4935538" y="923925"/>
            <a:ext cx="3505200" cy="1438275"/>
            <a:chOff x="973092" y="1905000"/>
            <a:chExt cx="3505551" cy="2122182"/>
          </a:xfrm>
        </p:grpSpPr>
        <p:sp>
          <p:nvSpPr>
            <p:cNvPr id="215" name="Oval 214"/>
            <p:cNvSpPr/>
            <p:nvPr/>
          </p:nvSpPr>
          <p:spPr bwMode="auto">
            <a:xfrm>
              <a:off x="3734030" y="3600872"/>
              <a:ext cx="287367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N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16" name="Oval 215"/>
            <p:cNvSpPr/>
            <p:nvPr/>
          </p:nvSpPr>
          <p:spPr bwMode="auto">
            <a:xfrm>
              <a:off x="4191276" y="3600872"/>
              <a:ext cx="287367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O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17" name="Oval 216"/>
            <p:cNvSpPr/>
            <p:nvPr/>
          </p:nvSpPr>
          <p:spPr bwMode="auto">
            <a:xfrm>
              <a:off x="3962653" y="2895821"/>
              <a:ext cx="287367" cy="423967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G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18" name="Oval 217"/>
            <p:cNvSpPr/>
            <p:nvPr/>
          </p:nvSpPr>
          <p:spPr bwMode="auto">
            <a:xfrm>
              <a:off x="2605205" y="1905000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A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19" name="Oval 218"/>
            <p:cNvSpPr/>
            <p:nvPr/>
          </p:nvSpPr>
          <p:spPr bwMode="auto">
            <a:xfrm>
              <a:off x="3522872" y="2340680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C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220" name="Straight Connector 219"/>
            <p:cNvCxnSpPr>
              <a:stCxn id="241" idx="0"/>
              <a:endCxn id="218" idx="2"/>
            </p:cNvCxnSpPr>
            <p:nvPr/>
          </p:nvCxnSpPr>
          <p:spPr bwMode="auto">
            <a:xfrm rot="5400000" flipH="1" flipV="1">
              <a:off x="2101792" y="1837265"/>
              <a:ext cx="222524" cy="784304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21" name="Straight Connector 220"/>
            <p:cNvCxnSpPr>
              <a:stCxn id="219" idx="0"/>
              <a:endCxn id="218" idx="6"/>
            </p:cNvCxnSpPr>
            <p:nvPr/>
          </p:nvCxnSpPr>
          <p:spPr bwMode="auto">
            <a:xfrm rot="16200000" flipV="1">
              <a:off x="3167905" y="1842822"/>
              <a:ext cx="222524" cy="77319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22" name="Straight Connector 221"/>
            <p:cNvCxnSpPr>
              <a:stCxn id="217" idx="0"/>
              <a:endCxn id="219" idx="5"/>
            </p:cNvCxnSpPr>
            <p:nvPr/>
          </p:nvCxnSpPr>
          <p:spPr bwMode="auto">
            <a:xfrm rot="16200000" flipV="1">
              <a:off x="3841213" y="2631493"/>
              <a:ext cx="192074" cy="336584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23" name="Straight Connector 222"/>
            <p:cNvCxnSpPr>
              <a:stCxn id="216" idx="0"/>
              <a:endCxn id="217" idx="4"/>
            </p:cNvCxnSpPr>
            <p:nvPr/>
          </p:nvCxnSpPr>
          <p:spPr bwMode="auto">
            <a:xfrm rot="16200000" flipV="1">
              <a:off x="4079312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24" name="Straight Connector 223"/>
            <p:cNvCxnSpPr>
              <a:stCxn id="215" idx="0"/>
              <a:endCxn id="217" idx="4"/>
            </p:cNvCxnSpPr>
            <p:nvPr/>
          </p:nvCxnSpPr>
          <p:spPr bwMode="auto">
            <a:xfrm rot="5400000" flipH="1" flipV="1">
              <a:off x="3850689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226" name="Oval 225"/>
            <p:cNvSpPr/>
            <p:nvPr/>
          </p:nvSpPr>
          <p:spPr bwMode="auto">
            <a:xfrm>
              <a:off x="2840179" y="3600872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L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27" name="Oval 226"/>
            <p:cNvSpPr/>
            <p:nvPr/>
          </p:nvSpPr>
          <p:spPr bwMode="auto">
            <a:xfrm>
              <a:off x="3297425" y="3600872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M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28" name="Oval 227"/>
            <p:cNvSpPr/>
            <p:nvPr/>
          </p:nvSpPr>
          <p:spPr bwMode="auto">
            <a:xfrm>
              <a:off x="3068802" y="2895821"/>
              <a:ext cx="287366" cy="423967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F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229" name="Straight Connector 228"/>
            <p:cNvCxnSpPr>
              <a:stCxn id="227" idx="0"/>
              <a:endCxn id="228" idx="4"/>
            </p:cNvCxnSpPr>
            <p:nvPr/>
          </p:nvCxnSpPr>
          <p:spPr bwMode="auto">
            <a:xfrm rot="16200000" flipV="1">
              <a:off x="3185461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30" name="Straight Connector 229"/>
            <p:cNvCxnSpPr>
              <a:stCxn id="226" idx="0"/>
              <a:endCxn id="228" idx="4"/>
            </p:cNvCxnSpPr>
            <p:nvPr/>
          </p:nvCxnSpPr>
          <p:spPr bwMode="auto">
            <a:xfrm rot="5400000" flipH="1" flipV="1">
              <a:off x="2956838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231" name="Oval 230"/>
            <p:cNvSpPr/>
            <p:nvPr/>
          </p:nvSpPr>
          <p:spPr bwMode="auto">
            <a:xfrm>
              <a:off x="1905047" y="3600872"/>
              <a:ext cx="287367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J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32" name="Oval 231"/>
            <p:cNvSpPr/>
            <p:nvPr/>
          </p:nvSpPr>
          <p:spPr bwMode="auto">
            <a:xfrm>
              <a:off x="2362293" y="3600872"/>
              <a:ext cx="287367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K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33" name="Oval 232"/>
            <p:cNvSpPr/>
            <p:nvPr/>
          </p:nvSpPr>
          <p:spPr bwMode="auto">
            <a:xfrm>
              <a:off x="2133670" y="2895821"/>
              <a:ext cx="287367" cy="423967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E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234" name="Straight Connector 233"/>
            <p:cNvCxnSpPr>
              <a:stCxn id="232" idx="0"/>
              <a:endCxn id="233" idx="4"/>
            </p:cNvCxnSpPr>
            <p:nvPr/>
          </p:nvCxnSpPr>
          <p:spPr bwMode="auto">
            <a:xfrm rot="16200000" flipV="1">
              <a:off x="2251917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35" name="Straight Connector 234"/>
            <p:cNvCxnSpPr>
              <a:stCxn id="231" idx="0"/>
              <a:endCxn id="233" idx="4"/>
            </p:cNvCxnSpPr>
            <p:nvPr/>
          </p:nvCxnSpPr>
          <p:spPr bwMode="auto">
            <a:xfrm rot="5400000" flipH="1" flipV="1">
              <a:off x="2023294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236" name="Oval 235"/>
            <p:cNvSpPr/>
            <p:nvPr/>
          </p:nvSpPr>
          <p:spPr bwMode="auto">
            <a:xfrm>
              <a:off x="973092" y="3600872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H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37" name="Oval 236"/>
            <p:cNvSpPr/>
            <p:nvPr/>
          </p:nvSpPr>
          <p:spPr bwMode="auto">
            <a:xfrm>
              <a:off x="1430338" y="3600872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I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38" name="Oval 237"/>
            <p:cNvSpPr/>
            <p:nvPr/>
          </p:nvSpPr>
          <p:spPr bwMode="auto">
            <a:xfrm>
              <a:off x="1201715" y="2895821"/>
              <a:ext cx="287366" cy="423967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D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239" name="Straight Connector 238"/>
            <p:cNvCxnSpPr>
              <a:stCxn id="237" idx="0"/>
              <a:endCxn id="238" idx="4"/>
            </p:cNvCxnSpPr>
            <p:nvPr/>
          </p:nvCxnSpPr>
          <p:spPr bwMode="auto">
            <a:xfrm rot="16200000" flipV="1">
              <a:off x="1319961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40" name="Straight Connector 239"/>
            <p:cNvCxnSpPr>
              <a:stCxn id="236" idx="0"/>
              <a:endCxn id="238" idx="4"/>
            </p:cNvCxnSpPr>
            <p:nvPr/>
          </p:nvCxnSpPr>
          <p:spPr bwMode="auto">
            <a:xfrm rot="5400000" flipH="1" flipV="1">
              <a:off x="1091338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241" name="Oval 240"/>
            <p:cNvSpPr/>
            <p:nvPr/>
          </p:nvSpPr>
          <p:spPr bwMode="auto">
            <a:xfrm>
              <a:off x="1676424" y="2340680"/>
              <a:ext cx="287367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B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242" name="Straight Connector 241"/>
            <p:cNvCxnSpPr>
              <a:stCxn id="219" idx="3"/>
              <a:endCxn id="228" idx="0"/>
            </p:cNvCxnSpPr>
            <p:nvPr/>
          </p:nvCxnSpPr>
          <p:spPr bwMode="auto">
            <a:xfrm rot="5400000">
              <a:off x="3291884" y="2623554"/>
              <a:ext cx="192074" cy="35246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43" name="Straight Connector 242"/>
            <p:cNvCxnSpPr>
              <a:stCxn id="241" idx="3"/>
              <a:endCxn id="238" idx="0"/>
            </p:cNvCxnSpPr>
            <p:nvPr/>
          </p:nvCxnSpPr>
          <p:spPr bwMode="auto">
            <a:xfrm rot="5400000">
              <a:off x="1435911" y="2614028"/>
              <a:ext cx="192074" cy="371512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244" name="Straight Connector 243"/>
            <p:cNvCxnSpPr>
              <a:stCxn id="241" idx="5"/>
              <a:endCxn id="233" idx="0"/>
            </p:cNvCxnSpPr>
            <p:nvPr/>
          </p:nvCxnSpPr>
          <p:spPr bwMode="auto">
            <a:xfrm rot="16200000" flipH="1">
              <a:off x="2004292" y="2621967"/>
              <a:ext cx="192074" cy="355636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</p:grpSp>
      <p:graphicFrame>
        <p:nvGraphicFramePr>
          <p:cNvPr id="245" name="Table 244"/>
          <p:cNvGraphicFramePr>
            <a:graphicFrameLocks noGrp="1"/>
          </p:cNvGraphicFramePr>
          <p:nvPr/>
        </p:nvGraphicFramePr>
        <p:xfrm>
          <a:off x="457200" y="2690813"/>
          <a:ext cx="3600000" cy="592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29805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A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B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C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D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E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F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G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H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I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J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K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L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M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N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O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429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+mn-lt"/>
                        </a:rPr>
                        <a:t>0</a:t>
                      </a:r>
                      <a:endParaRPr lang="th-TH" sz="14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2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3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4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5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6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7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8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9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10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11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12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13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14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46" name="Table 245"/>
          <p:cNvGraphicFramePr>
            <a:graphicFrameLocks noGrp="1"/>
          </p:cNvGraphicFramePr>
          <p:nvPr/>
        </p:nvGraphicFramePr>
        <p:xfrm>
          <a:off x="4933950" y="2697163"/>
          <a:ext cx="3859200" cy="59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07515"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A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B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C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D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E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F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G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H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I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J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K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L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M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N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O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485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0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+mn-lt"/>
                        </a:rPr>
                        <a:t>1</a:t>
                      </a:r>
                      <a:endParaRPr lang="th-TH" sz="14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2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3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4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5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6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7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8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9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10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11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12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13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14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15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7" name="Group 163"/>
          <p:cNvGrpSpPr>
            <a:grpSpLocks/>
          </p:cNvGrpSpPr>
          <p:nvPr/>
        </p:nvGrpSpPr>
        <p:grpSpPr bwMode="auto">
          <a:xfrm>
            <a:off x="515938" y="3590925"/>
            <a:ext cx="3505200" cy="1438275"/>
            <a:chOff x="973092" y="1905000"/>
            <a:chExt cx="3505551" cy="2122182"/>
          </a:xfrm>
        </p:grpSpPr>
        <p:sp>
          <p:nvSpPr>
            <p:cNvPr id="283" name="Oval 282"/>
            <p:cNvSpPr/>
            <p:nvPr/>
          </p:nvSpPr>
          <p:spPr bwMode="auto">
            <a:xfrm>
              <a:off x="3734030" y="3600872"/>
              <a:ext cx="287367" cy="426310"/>
            </a:xfrm>
            <a:prstGeom prst="ellipse">
              <a:avLst/>
            </a:prstGeom>
            <a:ln w="9525">
              <a:solidFill>
                <a:srgbClr val="C0D8FC"/>
              </a:solidFill>
              <a:prstDash val="dash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84" name="Oval 283"/>
            <p:cNvSpPr/>
            <p:nvPr/>
          </p:nvSpPr>
          <p:spPr bwMode="auto">
            <a:xfrm>
              <a:off x="4191276" y="3600872"/>
              <a:ext cx="287367" cy="426310"/>
            </a:xfrm>
            <a:prstGeom prst="ellipse">
              <a:avLst/>
            </a:prstGeom>
            <a:ln w="9525">
              <a:solidFill>
                <a:srgbClr val="C0D8FC"/>
              </a:solidFill>
              <a:prstDash val="dash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85" name="Oval 284"/>
            <p:cNvSpPr/>
            <p:nvPr/>
          </p:nvSpPr>
          <p:spPr bwMode="auto">
            <a:xfrm>
              <a:off x="3962653" y="2895821"/>
              <a:ext cx="287367" cy="423967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G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86" name="Oval 285"/>
            <p:cNvSpPr/>
            <p:nvPr/>
          </p:nvSpPr>
          <p:spPr bwMode="auto">
            <a:xfrm>
              <a:off x="2605205" y="1905000"/>
              <a:ext cx="287366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A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87" name="Oval 286"/>
            <p:cNvSpPr/>
            <p:nvPr/>
          </p:nvSpPr>
          <p:spPr bwMode="auto">
            <a:xfrm>
              <a:off x="3522872" y="2340680"/>
              <a:ext cx="287366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C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288" name="Straight Connector 287"/>
            <p:cNvCxnSpPr>
              <a:stCxn id="309" idx="0"/>
              <a:endCxn id="286" idx="2"/>
            </p:cNvCxnSpPr>
            <p:nvPr/>
          </p:nvCxnSpPr>
          <p:spPr bwMode="auto">
            <a:xfrm rot="5400000" flipH="1" flipV="1">
              <a:off x="2101792" y="1837265"/>
              <a:ext cx="222524" cy="784304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289" name="Straight Connector 288"/>
            <p:cNvCxnSpPr>
              <a:stCxn id="287" idx="0"/>
              <a:endCxn id="286" idx="6"/>
            </p:cNvCxnSpPr>
            <p:nvPr/>
          </p:nvCxnSpPr>
          <p:spPr bwMode="auto">
            <a:xfrm rot="16200000" flipV="1">
              <a:off x="3167905" y="1842822"/>
              <a:ext cx="222524" cy="77319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290" name="Straight Connector 289"/>
            <p:cNvCxnSpPr>
              <a:stCxn id="285" idx="0"/>
              <a:endCxn id="287" idx="5"/>
            </p:cNvCxnSpPr>
            <p:nvPr/>
          </p:nvCxnSpPr>
          <p:spPr bwMode="auto">
            <a:xfrm rot="16200000" flipV="1">
              <a:off x="3841213" y="2631493"/>
              <a:ext cx="192074" cy="336584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291" name="Straight Connector 290"/>
            <p:cNvCxnSpPr>
              <a:stCxn id="284" idx="0"/>
              <a:endCxn id="285" idx="4"/>
            </p:cNvCxnSpPr>
            <p:nvPr/>
          </p:nvCxnSpPr>
          <p:spPr bwMode="auto">
            <a:xfrm rot="16200000" flipV="1">
              <a:off x="4079312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292" name="Straight Connector 291"/>
            <p:cNvCxnSpPr>
              <a:stCxn id="283" idx="0"/>
              <a:endCxn id="285" idx="4"/>
            </p:cNvCxnSpPr>
            <p:nvPr/>
          </p:nvCxnSpPr>
          <p:spPr bwMode="auto">
            <a:xfrm rot="5400000" flipH="1" flipV="1">
              <a:off x="3850689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sp>
          <p:nvSpPr>
            <p:cNvPr id="294" name="Oval 293"/>
            <p:cNvSpPr/>
            <p:nvPr/>
          </p:nvSpPr>
          <p:spPr bwMode="auto">
            <a:xfrm>
              <a:off x="2840179" y="3600872"/>
              <a:ext cx="287366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L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95" name="Oval 294"/>
            <p:cNvSpPr/>
            <p:nvPr/>
          </p:nvSpPr>
          <p:spPr bwMode="auto">
            <a:xfrm>
              <a:off x="3297425" y="3600872"/>
              <a:ext cx="287366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M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296" name="Oval 295"/>
            <p:cNvSpPr/>
            <p:nvPr/>
          </p:nvSpPr>
          <p:spPr bwMode="auto">
            <a:xfrm>
              <a:off x="3068802" y="2895821"/>
              <a:ext cx="287366" cy="423967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F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297" name="Straight Connector 296"/>
            <p:cNvCxnSpPr>
              <a:stCxn id="295" idx="0"/>
              <a:endCxn id="296" idx="4"/>
            </p:cNvCxnSpPr>
            <p:nvPr/>
          </p:nvCxnSpPr>
          <p:spPr bwMode="auto">
            <a:xfrm rot="16200000" flipV="1">
              <a:off x="3185461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298" name="Straight Connector 297"/>
            <p:cNvCxnSpPr>
              <a:stCxn id="294" idx="0"/>
              <a:endCxn id="296" idx="4"/>
            </p:cNvCxnSpPr>
            <p:nvPr/>
          </p:nvCxnSpPr>
          <p:spPr bwMode="auto">
            <a:xfrm rot="5400000" flipH="1" flipV="1">
              <a:off x="2956838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sp>
          <p:nvSpPr>
            <p:cNvPr id="299" name="Oval 298"/>
            <p:cNvSpPr/>
            <p:nvPr/>
          </p:nvSpPr>
          <p:spPr bwMode="auto">
            <a:xfrm>
              <a:off x="1905047" y="3600872"/>
              <a:ext cx="287367" cy="426310"/>
            </a:xfrm>
            <a:prstGeom prst="ellipse">
              <a:avLst/>
            </a:prstGeom>
            <a:ln w="9525">
              <a:solidFill>
                <a:srgbClr val="C0D8FC"/>
              </a:solidFill>
              <a:prstDash val="dash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00" name="Oval 299"/>
            <p:cNvSpPr/>
            <p:nvPr/>
          </p:nvSpPr>
          <p:spPr bwMode="auto">
            <a:xfrm>
              <a:off x="2362293" y="3600872"/>
              <a:ext cx="287367" cy="426310"/>
            </a:xfrm>
            <a:prstGeom prst="ellipse">
              <a:avLst/>
            </a:prstGeom>
            <a:ln w="9525">
              <a:solidFill>
                <a:srgbClr val="C0D8FC"/>
              </a:solidFill>
              <a:prstDash val="dash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01" name="Oval 300"/>
            <p:cNvSpPr/>
            <p:nvPr/>
          </p:nvSpPr>
          <p:spPr bwMode="auto">
            <a:xfrm>
              <a:off x="2133670" y="2895821"/>
              <a:ext cx="287367" cy="423967"/>
            </a:xfrm>
            <a:prstGeom prst="ellipse">
              <a:avLst/>
            </a:prstGeom>
            <a:ln w="9525">
              <a:solidFill>
                <a:srgbClr val="C0D8FC"/>
              </a:solidFill>
              <a:prstDash val="dash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302" name="Straight Connector 301"/>
            <p:cNvCxnSpPr>
              <a:stCxn id="300" idx="0"/>
              <a:endCxn id="301" idx="4"/>
            </p:cNvCxnSpPr>
            <p:nvPr/>
          </p:nvCxnSpPr>
          <p:spPr bwMode="auto">
            <a:xfrm rot="16200000" flipV="1">
              <a:off x="2251917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303" name="Straight Connector 302"/>
            <p:cNvCxnSpPr>
              <a:stCxn id="299" idx="0"/>
              <a:endCxn id="301" idx="4"/>
            </p:cNvCxnSpPr>
            <p:nvPr/>
          </p:nvCxnSpPr>
          <p:spPr bwMode="auto">
            <a:xfrm rot="5400000" flipH="1" flipV="1">
              <a:off x="2023294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sp>
          <p:nvSpPr>
            <p:cNvPr id="304" name="Oval 303"/>
            <p:cNvSpPr/>
            <p:nvPr/>
          </p:nvSpPr>
          <p:spPr bwMode="auto">
            <a:xfrm>
              <a:off x="973092" y="3600872"/>
              <a:ext cx="287366" cy="426310"/>
            </a:xfrm>
            <a:prstGeom prst="ellipse">
              <a:avLst/>
            </a:prstGeom>
            <a:ln w="9525">
              <a:solidFill>
                <a:srgbClr val="C0D8FC"/>
              </a:solidFill>
              <a:prstDash val="dash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05" name="Oval 304"/>
            <p:cNvSpPr/>
            <p:nvPr/>
          </p:nvSpPr>
          <p:spPr bwMode="auto">
            <a:xfrm>
              <a:off x="1430338" y="3600872"/>
              <a:ext cx="287366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I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06" name="Oval 305"/>
            <p:cNvSpPr/>
            <p:nvPr/>
          </p:nvSpPr>
          <p:spPr bwMode="auto">
            <a:xfrm>
              <a:off x="1201715" y="2895821"/>
              <a:ext cx="287366" cy="423967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D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307" name="Straight Connector 306"/>
            <p:cNvCxnSpPr>
              <a:stCxn id="305" idx="0"/>
              <a:endCxn id="306" idx="4"/>
            </p:cNvCxnSpPr>
            <p:nvPr/>
          </p:nvCxnSpPr>
          <p:spPr bwMode="auto">
            <a:xfrm rot="16200000" flipV="1">
              <a:off x="1319961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308" name="Straight Connector 307"/>
            <p:cNvCxnSpPr>
              <a:stCxn id="304" idx="0"/>
              <a:endCxn id="306" idx="4"/>
            </p:cNvCxnSpPr>
            <p:nvPr/>
          </p:nvCxnSpPr>
          <p:spPr bwMode="auto">
            <a:xfrm rot="5400000" flipH="1" flipV="1">
              <a:off x="1091338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sp>
          <p:nvSpPr>
            <p:cNvPr id="309" name="Oval 308"/>
            <p:cNvSpPr/>
            <p:nvPr/>
          </p:nvSpPr>
          <p:spPr bwMode="auto">
            <a:xfrm>
              <a:off x="1676424" y="2340680"/>
              <a:ext cx="287367" cy="426310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B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310" name="Straight Connector 309"/>
            <p:cNvCxnSpPr>
              <a:stCxn id="287" idx="3"/>
              <a:endCxn id="296" idx="0"/>
            </p:cNvCxnSpPr>
            <p:nvPr/>
          </p:nvCxnSpPr>
          <p:spPr bwMode="auto">
            <a:xfrm rot="5400000">
              <a:off x="3291884" y="2623554"/>
              <a:ext cx="192074" cy="35246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311" name="Straight Connector 310"/>
            <p:cNvCxnSpPr>
              <a:stCxn id="309" idx="3"/>
              <a:endCxn id="306" idx="0"/>
            </p:cNvCxnSpPr>
            <p:nvPr/>
          </p:nvCxnSpPr>
          <p:spPr bwMode="auto">
            <a:xfrm rot="5400000">
              <a:off x="1435911" y="2614028"/>
              <a:ext cx="192074" cy="371512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  <p:cxnSp>
          <p:nvCxnSpPr>
            <p:cNvPr id="312" name="Straight Connector 311"/>
            <p:cNvCxnSpPr>
              <a:stCxn id="309" idx="5"/>
              <a:endCxn id="301" idx="0"/>
            </p:cNvCxnSpPr>
            <p:nvPr/>
          </p:nvCxnSpPr>
          <p:spPr bwMode="auto">
            <a:xfrm rot="16200000" flipH="1">
              <a:off x="2004292" y="2621967"/>
              <a:ext cx="192074" cy="355636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</p:cxnSp>
      </p:grpSp>
      <p:grpSp>
        <p:nvGrpSpPr>
          <p:cNvPr id="8" name="Group 180"/>
          <p:cNvGrpSpPr/>
          <p:nvPr/>
        </p:nvGrpSpPr>
        <p:grpSpPr>
          <a:xfrm>
            <a:off x="4901241" y="3903453"/>
            <a:ext cx="3577653" cy="1358657"/>
            <a:chOff x="5109147" y="1804359"/>
            <a:chExt cx="3577653" cy="2005641"/>
          </a:xfrm>
          <a:noFill/>
        </p:grpSpPr>
        <p:sp>
          <p:nvSpPr>
            <p:cNvPr id="314" name="Oval 313"/>
            <p:cNvSpPr/>
            <p:nvPr/>
          </p:nvSpPr>
          <p:spPr bwMode="auto">
            <a:xfrm>
              <a:off x="78696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14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15" name="Oval 314"/>
            <p:cNvSpPr/>
            <p:nvPr/>
          </p:nvSpPr>
          <p:spPr bwMode="auto">
            <a:xfrm>
              <a:off x="83268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15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16" name="Oval 315"/>
            <p:cNvSpPr/>
            <p:nvPr/>
          </p:nvSpPr>
          <p:spPr bwMode="auto">
            <a:xfrm>
              <a:off x="8098200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7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317" name="Rectangle 316"/>
            <p:cNvSpPr/>
            <p:nvPr/>
          </p:nvSpPr>
          <p:spPr bwMode="auto">
            <a:xfrm>
              <a:off x="6740412" y="1804359"/>
              <a:ext cx="360000" cy="25200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318" name="Oval 317"/>
            <p:cNvSpPr/>
            <p:nvPr/>
          </p:nvSpPr>
          <p:spPr bwMode="auto">
            <a:xfrm>
              <a:off x="7658253" y="21888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3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319" name="Oval 318"/>
            <p:cNvSpPr/>
            <p:nvPr/>
          </p:nvSpPr>
          <p:spPr bwMode="auto">
            <a:xfrm>
              <a:off x="69762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12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320" name="Oval 319"/>
            <p:cNvSpPr/>
            <p:nvPr/>
          </p:nvSpPr>
          <p:spPr bwMode="auto">
            <a:xfrm>
              <a:off x="74334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13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321" name="Oval 320"/>
            <p:cNvSpPr/>
            <p:nvPr/>
          </p:nvSpPr>
          <p:spPr bwMode="auto">
            <a:xfrm>
              <a:off x="7204800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6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322" name="Oval 321"/>
            <p:cNvSpPr/>
            <p:nvPr/>
          </p:nvSpPr>
          <p:spPr bwMode="auto">
            <a:xfrm>
              <a:off x="60408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10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23" name="Oval 322"/>
            <p:cNvSpPr/>
            <p:nvPr/>
          </p:nvSpPr>
          <p:spPr bwMode="auto">
            <a:xfrm>
              <a:off x="64980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11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24" name="Oval 323"/>
            <p:cNvSpPr/>
            <p:nvPr/>
          </p:nvSpPr>
          <p:spPr bwMode="auto">
            <a:xfrm>
              <a:off x="6269400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5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25" name="Oval 324"/>
            <p:cNvSpPr/>
            <p:nvPr/>
          </p:nvSpPr>
          <p:spPr bwMode="auto">
            <a:xfrm>
              <a:off x="5109147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8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26" name="Oval 325"/>
            <p:cNvSpPr/>
            <p:nvPr/>
          </p:nvSpPr>
          <p:spPr bwMode="auto">
            <a:xfrm>
              <a:off x="5566347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9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327" name="Oval 326"/>
            <p:cNvSpPr/>
            <p:nvPr/>
          </p:nvSpPr>
          <p:spPr bwMode="auto">
            <a:xfrm>
              <a:off x="5337747" y="27432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4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  <p:sp>
          <p:nvSpPr>
            <p:cNvPr id="328" name="Oval 327"/>
            <p:cNvSpPr/>
            <p:nvPr/>
          </p:nvSpPr>
          <p:spPr bwMode="auto">
            <a:xfrm>
              <a:off x="5812200" y="21888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3333FF"/>
                  </a:solidFill>
                  <a:cs typeface="Arial" pitchFamily="34" charset="0"/>
                </a:rPr>
                <a:t>2</a:t>
              </a:r>
              <a:endParaRPr lang="th-TH" sz="1400" b="1" dirty="0">
                <a:solidFill>
                  <a:srgbClr val="3333FF"/>
                </a:solidFill>
              </a:endParaRPr>
            </a:p>
          </p:txBody>
        </p:sp>
      </p:grpSp>
      <p:grpSp>
        <p:nvGrpSpPr>
          <p:cNvPr id="9" name="Group 197"/>
          <p:cNvGrpSpPr/>
          <p:nvPr/>
        </p:nvGrpSpPr>
        <p:grpSpPr>
          <a:xfrm>
            <a:off x="491706" y="3914775"/>
            <a:ext cx="3577653" cy="1335839"/>
            <a:chOff x="5109147" y="1838044"/>
            <a:chExt cx="3577653" cy="1971956"/>
          </a:xfrm>
          <a:noFill/>
        </p:grpSpPr>
        <p:sp>
          <p:nvSpPr>
            <p:cNvPr id="330" name="Oval 329"/>
            <p:cNvSpPr/>
            <p:nvPr/>
          </p:nvSpPr>
          <p:spPr bwMode="auto">
            <a:xfrm>
              <a:off x="78696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13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31" name="Oval 330"/>
            <p:cNvSpPr/>
            <p:nvPr/>
          </p:nvSpPr>
          <p:spPr bwMode="auto">
            <a:xfrm>
              <a:off x="83268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14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32" name="Oval 331"/>
            <p:cNvSpPr/>
            <p:nvPr/>
          </p:nvSpPr>
          <p:spPr bwMode="auto">
            <a:xfrm>
              <a:off x="8098200" y="2794137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6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33" name="Rectangle 332"/>
            <p:cNvSpPr/>
            <p:nvPr/>
          </p:nvSpPr>
          <p:spPr bwMode="auto">
            <a:xfrm>
              <a:off x="6740412" y="1838044"/>
              <a:ext cx="360000" cy="251999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0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34" name="Oval 333"/>
            <p:cNvSpPr/>
            <p:nvPr/>
          </p:nvSpPr>
          <p:spPr bwMode="auto">
            <a:xfrm>
              <a:off x="7658253" y="2214269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2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35" name="Oval 334"/>
            <p:cNvSpPr/>
            <p:nvPr/>
          </p:nvSpPr>
          <p:spPr bwMode="auto">
            <a:xfrm>
              <a:off x="69762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11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36" name="Oval 335"/>
            <p:cNvSpPr/>
            <p:nvPr/>
          </p:nvSpPr>
          <p:spPr bwMode="auto">
            <a:xfrm>
              <a:off x="74334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12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37" name="Oval 336"/>
            <p:cNvSpPr/>
            <p:nvPr/>
          </p:nvSpPr>
          <p:spPr bwMode="auto">
            <a:xfrm>
              <a:off x="7204800" y="2794137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5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38" name="Oval 337"/>
            <p:cNvSpPr/>
            <p:nvPr/>
          </p:nvSpPr>
          <p:spPr bwMode="auto">
            <a:xfrm>
              <a:off x="60408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9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39" name="Oval 338"/>
            <p:cNvSpPr/>
            <p:nvPr/>
          </p:nvSpPr>
          <p:spPr bwMode="auto">
            <a:xfrm>
              <a:off x="6498000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10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40" name="Oval 339"/>
            <p:cNvSpPr/>
            <p:nvPr/>
          </p:nvSpPr>
          <p:spPr bwMode="auto">
            <a:xfrm>
              <a:off x="6269400" y="2794137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4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41" name="Oval 340"/>
            <p:cNvSpPr/>
            <p:nvPr/>
          </p:nvSpPr>
          <p:spPr bwMode="auto">
            <a:xfrm>
              <a:off x="5109147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rgbClr val="CFE2FD"/>
                  </a:solidFill>
                  <a:cs typeface="Arial" pitchFamily="34" charset="0"/>
                </a:rPr>
                <a:t>7</a:t>
              </a:r>
              <a:endParaRPr lang="th-TH" sz="1400" b="1" dirty="0">
                <a:solidFill>
                  <a:srgbClr val="CFE2FD"/>
                </a:solidFill>
              </a:endParaRPr>
            </a:p>
          </p:txBody>
        </p:sp>
        <p:sp>
          <p:nvSpPr>
            <p:cNvPr id="342" name="Oval 341"/>
            <p:cNvSpPr/>
            <p:nvPr/>
          </p:nvSpPr>
          <p:spPr bwMode="auto">
            <a:xfrm>
              <a:off x="5566347" y="3450000"/>
              <a:ext cx="360000" cy="36000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8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43" name="Oval 342"/>
            <p:cNvSpPr/>
            <p:nvPr/>
          </p:nvSpPr>
          <p:spPr bwMode="auto">
            <a:xfrm>
              <a:off x="5337747" y="2794137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3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44" name="Oval 343"/>
            <p:cNvSpPr/>
            <p:nvPr/>
          </p:nvSpPr>
          <p:spPr bwMode="auto">
            <a:xfrm>
              <a:off x="5812200" y="2214269"/>
              <a:ext cx="360000" cy="360001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solidFill>
                    <a:schemeClr val="tx1"/>
                  </a:solidFill>
                  <a:cs typeface="Arial" pitchFamily="34" charset="0"/>
                </a:rPr>
                <a:t>1</a:t>
              </a:r>
              <a:endParaRPr lang="th-TH" sz="14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213"/>
          <p:cNvGrpSpPr>
            <a:grpSpLocks/>
          </p:cNvGrpSpPr>
          <p:nvPr/>
        </p:nvGrpSpPr>
        <p:grpSpPr bwMode="auto">
          <a:xfrm>
            <a:off x="4935538" y="3590925"/>
            <a:ext cx="3505200" cy="1438275"/>
            <a:chOff x="973092" y="1905000"/>
            <a:chExt cx="3505551" cy="2122182"/>
          </a:xfrm>
        </p:grpSpPr>
        <p:sp>
          <p:nvSpPr>
            <p:cNvPr id="346" name="Oval 345"/>
            <p:cNvSpPr/>
            <p:nvPr/>
          </p:nvSpPr>
          <p:spPr bwMode="auto">
            <a:xfrm>
              <a:off x="3734030" y="3600872"/>
              <a:ext cx="287367" cy="426310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47" name="Oval 346"/>
            <p:cNvSpPr/>
            <p:nvPr/>
          </p:nvSpPr>
          <p:spPr bwMode="auto">
            <a:xfrm>
              <a:off x="4191276" y="3600872"/>
              <a:ext cx="287367" cy="426310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48" name="Oval 347"/>
            <p:cNvSpPr/>
            <p:nvPr/>
          </p:nvSpPr>
          <p:spPr bwMode="auto">
            <a:xfrm>
              <a:off x="3962653" y="2895821"/>
              <a:ext cx="287367" cy="423967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G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49" name="Oval 348"/>
            <p:cNvSpPr/>
            <p:nvPr/>
          </p:nvSpPr>
          <p:spPr bwMode="auto">
            <a:xfrm>
              <a:off x="2605205" y="1905000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A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50" name="Oval 349"/>
            <p:cNvSpPr/>
            <p:nvPr/>
          </p:nvSpPr>
          <p:spPr bwMode="auto">
            <a:xfrm>
              <a:off x="3522872" y="2340680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C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351" name="Straight Connector 350"/>
            <p:cNvCxnSpPr>
              <a:stCxn id="372" idx="0"/>
              <a:endCxn id="349" idx="2"/>
            </p:cNvCxnSpPr>
            <p:nvPr/>
          </p:nvCxnSpPr>
          <p:spPr bwMode="auto">
            <a:xfrm rot="5400000" flipH="1" flipV="1">
              <a:off x="2101792" y="1837265"/>
              <a:ext cx="222524" cy="784304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52" name="Straight Connector 351"/>
            <p:cNvCxnSpPr>
              <a:stCxn id="350" idx="0"/>
              <a:endCxn id="349" idx="6"/>
            </p:cNvCxnSpPr>
            <p:nvPr/>
          </p:nvCxnSpPr>
          <p:spPr bwMode="auto">
            <a:xfrm rot="16200000" flipV="1">
              <a:off x="3167905" y="1842822"/>
              <a:ext cx="222524" cy="77319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53" name="Straight Connector 352"/>
            <p:cNvCxnSpPr>
              <a:stCxn id="348" idx="0"/>
              <a:endCxn id="350" idx="5"/>
            </p:cNvCxnSpPr>
            <p:nvPr/>
          </p:nvCxnSpPr>
          <p:spPr bwMode="auto">
            <a:xfrm rot="16200000" flipV="1">
              <a:off x="3841213" y="2631493"/>
              <a:ext cx="192074" cy="336584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54" name="Straight Connector 353"/>
            <p:cNvCxnSpPr>
              <a:stCxn id="347" idx="0"/>
              <a:endCxn id="348" idx="4"/>
            </p:cNvCxnSpPr>
            <p:nvPr/>
          </p:nvCxnSpPr>
          <p:spPr bwMode="auto">
            <a:xfrm rot="16200000" flipV="1">
              <a:off x="4079312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55" name="Straight Connector 354"/>
            <p:cNvCxnSpPr>
              <a:stCxn id="346" idx="0"/>
              <a:endCxn id="348" idx="4"/>
            </p:cNvCxnSpPr>
            <p:nvPr/>
          </p:nvCxnSpPr>
          <p:spPr bwMode="auto">
            <a:xfrm rot="5400000" flipH="1" flipV="1">
              <a:off x="3850689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357" name="Oval 356"/>
            <p:cNvSpPr/>
            <p:nvPr/>
          </p:nvSpPr>
          <p:spPr bwMode="auto">
            <a:xfrm>
              <a:off x="2840179" y="3600872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L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58" name="Oval 357"/>
            <p:cNvSpPr/>
            <p:nvPr/>
          </p:nvSpPr>
          <p:spPr bwMode="auto">
            <a:xfrm>
              <a:off x="3297425" y="3600872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M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59" name="Oval 358"/>
            <p:cNvSpPr/>
            <p:nvPr/>
          </p:nvSpPr>
          <p:spPr bwMode="auto">
            <a:xfrm>
              <a:off x="3068802" y="2895821"/>
              <a:ext cx="287366" cy="423967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F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360" name="Straight Connector 359"/>
            <p:cNvCxnSpPr>
              <a:stCxn id="358" idx="0"/>
              <a:endCxn id="359" idx="4"/>
            </p:cNvCxnSpPr>
            <p:nvPr/>
          </p:nvCxnSpPr>
          <p:spPr bwMode="auto">
            <a:xfrm rot="16200000" flipV="1">
              <a:off x="3185461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61" name="Straight Connector 360"/>
            <p:cNvCxnSpPr>
              <a:stCxn id="357" idx="0"/>
              <a:endCxn id="359" idx="4"/>
            </p:cNvCxnSpPr>
            <p:nvPr/>
          </p:nvCxnSpPr>
          <p:spPr bwMode="auto">
            <a:xfrm rot="5400000" flipH="1" flipV="1">
              <a:off x="2956838" y="3346018"/>
              <a:ext cx="281084" cy="228623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362" name="Oval 361"/>
            <p:cNvSpPr/>
            <p:nvPr/>
          </p:nvSpPr>
          <p:spPr bwMode="auto">
            <a:xfrm>
              <a:off x="1905047" y="3600872"/>
              <a:ext cx="287367" cy="426310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63" name="Oval 362"/>
            <p:cNvSpPr/>
            <p:nvPr/>
          </p:nvSpPr>
          <p:spPr bwMode="auto">
            <a:xfrm>
              <a:off x="2362293" y="3600872"/>
              <a:ext cx="287367" cy="426310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64" name="Oval 363"/>
            <p:cNvSpPr/>
            <p:nvPr/>
          </p:nvSpPr>
          <p:spPr bwMode="auto">
            <a:xfrm>
              <a:off x="2133670" y="2895821"/>
              <a:ext cx="287367" cy="423967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365" name="Straight Connector 364"/>
            <p:cNvCxnSpPr>
              <a:stCxn id="363" idx="0"/>
              <a:endCxn id="364" idx="4"/>
            </p:cNvCxnSpPr>
            <p:nvPr/>
          </p:nvCxnSpPr>
          <p:spPr bwMode="auto">
            <a:xfrm rot="16200000" flipV="1">
              <a:off x="2251917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66" name="Straight Connector 365"/>
            <p:cNvCxnSpPr>
              <a:stCxn id="362" idx="0"/>
              <a:endCxn id="364" idx="4"/>
            </p:cNvCxnSpPr>
            <p:nvPr/>
          </p:nvCxnSpPr>
          <p:spPr bwMode="auto">
            <a:xfrm rot="5400000" flipH="1" flipV="1">
              <a:off x="2023294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367" name="Oval 366"/>
            <p:cNvSpPr/>
            <p:nvPr/>
          </p:nvSpPr>
          <p:spPr bwMode="auto">
            <a:xfrm>
              <a:off x="973092" y="3600872"/>
              <a:ext cx="287366" cy="426310"/>
            </a:xfrm>
            <a:prstGeom prst="ellipse">
              <a:avLst/>
            </a:prstGeom>
            <a:noFill/>
            <a:ln w="9525"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68" name="Oval 367"/>
            <p:cNvSpPr/>
            <p:nvPr/>
          </p:nvSpPr>
          <p:spPr bwMode="auto">
            <a:xfrm>
              <a:off x="1430338" y="3600872"/>
              <a:ext cx="287366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I</a:t>
              </a:r>
              <a:endParaRPr lang="th-TH" sz="1400" b="1" dirty="0">
                <a:latin typeface="Arial Narrow" pitchFamily="34" charset="0"/>
              </a:endParaRPr>
            </a:p>
          </p:txBody>
        </p:sp>
        <p:sp>
          <p:nvSpPr>
            <p:cNvPr id="369" name="Oval 368"/>
            <p:cNvSpPr/>
            <p:nvPr/>
          </p:nvSpPr>
          <p:spPr bwMode="auto">
            <a:xfrm>
              <a:off x="1201715" y="2895821"/>
              <a:ext cx="287366" cy="423967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D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370" name="Straight Connector 369"/>
            <p:cNvCxnSpPr>
              <a:stCxn id="368" idx="0"/>
              <a:endCxn id="369" idx="4"/>
            </p:cNvCxnSpPr>
            <p:nvPr/>
          </p:nvCxnSpPr>
          <p:spPr bwMode="auto">
            <a:xfrm rot="16200000" flipV="1">
              <a:off x="1319961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71" name="Straight Connector 370"/>
            <p:cNvCxnSpPr>
              <a:stCxn id="367" idx="0"/>
              <a:endCxn id="369" idx="4"/>
            </p:cNvCxnSpPr>
            <p:nvPr/>
          </p:nvCxnSpPr>
          <p:spPr bwMode="auto">
            <a:xfrm rot="5400000" flipH="1" flipV="1">
              <a:off x="1091338" y="3346018"/>
              <a:ext cx="281084" cy="228623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sp>
          <p:nvSpPr>
            <p:cNvPr id="372" name="Oval 371"/>
            <p:cNvSpPr/>
            <p:nvPr/>
          </p:nvSpPr>
          <p:spPr bwMode="auto">
            <a:xfrm>
              <a:off x="1676424" y="2340680"/>
              <a:ext cx="287367" cy="426310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none" lIns="0" tIns="36000" rIns="0" bIns="0" anchor="ctr"/>
            <a:lstStyle/>
            <a:p>
              <a:pPr algn="ctr">
                <a:defRPr/>
              </a:pPr>
              <a:r>
                <a:rPr lang="en-US" sz="1600" b="1" dirty="0">
                  <a:latin typeface="Arial Narrow" pitchFamily="34" charset="0"/>
                  <a:cs typeface="Arial" pitchFamily="34" charset="0"/>
                </a:rPr>
                <a:t>B</a:t>
              </a:r>
              <a:endParaRPr lang="th-TH" sz="1400" b="1" dirty="0">
                <a:latin typeface="Arial Narrow" pitchFamily="34" charset="0"/>
              </a:endParaRPr>
            </a:p>
          </p:txBody>
        </p:sp>
        <p:cxnSp>
          <p:nvCxnSpPr>
            <p:cNvPr id="373" name="Straight Connector 372"/>
            <p:cNvCxnSpPr>
              <a:stCxn id="350" idx="3"/>
              <a:endCxn id="359" idx="0"/>
            </p:cNvCxnSpPr>
            <p:nvPr/>
          </p:nvCxnSpPr>
          <p:spPr bwMode="auto">
            <a:xfrm rot="5400000">
              <a:off x="3291884" y="2623554"/>
              <a:ext cx="192074" cy="35246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74" name="Straight Connector 373"/>
            <p:cNvCxnSpPr>
              <a:stCxn id="372" idx="3"/>
              <a:endCxn id="369" idx="0"/>
            </p:cNvCxnSpPr>
            <p:nvPr/>
          </p:nvCxnSpPr>
          <p:spPr bwMode="auto">
            <a:xfrm rot="5400000">
              <a:off x="1435911" y="2614028"/>
              <a:ext cx="192074" cy="371512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  <p:cxnSp>
          <p:nvCxnSpPr>
            <p:cNvPr id="375" name="Straight Connector 374"/>
            <p:cNvCxnSpPr>
              <a:stCxn id="372" idx="5"/>
              <a:endCxn id="364" idx="0"/>
            </p:cNvCxnSpPr>
            <p:nvPr/>
          </p:nvCxnSpPr>
          <p:spPr bwMode="auto">
            <a:xfrm rot="16200000" flipH="1">
              <a:off x="2004292" y="2621967"/>
              <a:ext cx="192074" cy="355636"/>
            </a:xfrm>
            <a:prstGeom prst="line">
              <a:avLst/>
            </a:prstGeom>
            <a:ln>
              <a:solidFill>
                <a:srgbClr val="C0D8FC"/>
              </a:solidFill>
              <a:prstDash val="dashDot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cxnSp>
      </p:grpSp>
      <p:graphicFrame>
        <p:nvGraphicFramePr>
          <p:cNvPr id="376" name="Table 375"/>
          <p:cNvGraphicFramePr>
            <a:graphicFrameLocks noGrp="1"/>
          </p:cNvGraphicFramePr>
          <p:nvPr/>
        </p:nvGraphicFramePr>
        <p:xfrm>
          <a:off x="457200" y="5357813"/>
          <a:ext cx="3600000" cy="592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29805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A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B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C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D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F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G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I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L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M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429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+mn-lt"/>
                        </a:rPr>
                        <a:t>0</a:t>
                      </a:r>
                      <a:endParaRPr lang="th-TH" sz="14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2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3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4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5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6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7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8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9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10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11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12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13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14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78" name="Table 377"/>
          <p:cNvGraphicFramePr>
            <a:graphicFrameLocks noGrp="1"/>
          </p:cNvGraphicFramePr>
          <p:nvPr/>
        </p:nvGraphicFramePr>
        <p:xfrm>
          <a:off x="4876800" y="5410200"/>
          <a:ext cx="3859200" cy="59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07515"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A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B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C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D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F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G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I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L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M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485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0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+mn-lt"/>
                        </a:rPr>
                        <a:t>1</a:t>
                      </a:r>
                      <a:endParaRPr lang="th-TH" sz="14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2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3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4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5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6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7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8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9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10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11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12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13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14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15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(Sequential) Implicit Array</a:t>
            </a:r>
            <a:endParaRPr lang="th-TH" dirty="0"/>
          </a:p>
        </p:txBody>
      </p:sp>
      <p:grpSp>
        <p:nvGrpSpPr>
          <p:cNvPr id="3" name="Group 249"/>
          <p:cNvGrpSpPr>
            <a:grpSpLocks/>
          </p:cNvGrpSpPr>
          <p:nvPr/>
        </p:nvGrpSpPr>
        <p:grpSpPr bwMode="auto">
          <a:xfrm>
            <a:off x="796925" y="819150"/>
            <a:ext cx="3576638" cy="1658938"/>
            <a:chOff x="491706" y="991271"/>
            <a:chExt cx="3577653" cy="1659018"/>
          </a:xfrm>
        </p:grpSpPr>
        <p:grpSp>
          <p:nvGrpSpPr>
            <p:cNvPr id="4" name="Group 163"/>
            <p:cNvGrpSpPr>
              <a:grpSpLocks/>
            </p:cNvGrpSpPr>
            <p:nvPr/>
          </p:nvGrpSpPr>
          <p:grpSpPr bwMode="auto">
            <a:xfrm>
              <a:off x="515938" y="991271"/>
              <a:ext cx="3505862" cy="1437604"/>
              <a:chOff x="973092" y="1905000"/>
              <a:chExt cx="3505551" cy="2122182"/>
            </a:xfrm>
          </p:grpSpPr>
          <p:sp>
            <p:nvSpPr>
              <p:cNvPr id="283" name="Oval 282"/>
              <p:cNvSpPr/>
              <p:nvPr/>
            </p:nvSpPr>
            <p:spPr bwMode="auto">
              <a:xfrm>
                <a:off x="3733881" y="3601745"/>
                <a:ext cx="287394" cy="426530"/>
              </a:xfrm>
              <a:prstGeom prst="ellipse">
                <a:avLst/>
              </a:prstGeom>
              <a:ln w="9525">
                <a:solidFill>
                  <a:srgbClr val="C0D8FC"/>
                </a:solidFill>
                <a:prstDash val="dashDot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284" name="Oval 283"/>
              <p:cNvSpPr/>
              <p:nvPr/>
            </p:nvSpPr>
            <p:spPr bwMode="auto">
              <a:xfrm>
                <a:off x="4191170" y="3601745"/>
                <a:ext cx="287394" cy="426530"/>
              </a:xfrm>
              <a:prstGeom prst="ellipse">
                <a:avLst/>
              </a:prstGeom>
              <a:ln w="9525">
                <a:solidFill>
                  <a:srgbClr val="C0D8FC"/>
                </a:solidFill>
                <a:prstDash val="dashDot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285" name="Oval 284"/>
              <p:cNvSpPr/>
              <p:nvPr/>
            </p:nvSpPr>
            <p:spPr bwMode="auto">
              <a:xfrm>
                <a:off x="3962525" y="2896331"/>
                <a:ext cx="287394" cy="424185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G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286" name="Oval 285"/>
              <p:cNvSpPr/>
              <p:nvPr/>
            </p:nvSpPr>
            <p:spPr bwMode="auto">
              <a:xfrm>
                <a:off x="2604948" y="1905000"/>
                <a:ext cx="287393" cy="42653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A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287" name="Oval 286"/>
              <p:cNvSpPr/>
              <p:nvPr/>
            </p:nvSpPr>
            <p:spPr bwMode="auto">
              <a:xfrm>
                <a:off x="3522702" y="2340904"/>
                <a:ext cx="287393" cy="42653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C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cxnSp>
            <p:nvCxnSpPr>
              <p:cNvPr id="288" name="Straight Connector 287"/>
              <p:cNvCxnSpPr>
                <a:stCxn id="309" idx="0"/>
                <a:endCxn id="286" idx="2"/>
              </p:cNvCxnSpPr>
              <p:nvPr/>
            </p:nvCxnSpPr>
            <p:spPr bwMode="auto">
              <a:xfrm rot="5400000" flipH="1" flipV="1">
                <a:off x="2101441" y="1837395"/>
                <a:ext cx="222638" cy="784378"/>
              </a:xfrm>
              <a:prstGeom prst="line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289" name="Straight Connector 288"/>
              <p:cNvCxnSpPr>
                <a:stCxn id="287" idx="0"/>
                <a:endCxn id="286" idx="6"/>
              </p:cNvCxnSpPr>
              <p:nvPr/>
            </p:nvCxnSpPr>
            <p:spPr bwMode="auto">
              <a:xfrm rot="16200000" flipV="1">
                <a:off x="3167655" y="1842952"/>
                <a:ext cx="222638" cy="773264"/>
              </a:xfrm>
              <a:prstGeom prst="line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290" name="Straight Connector 289"/>
              <p:cNvCxnSpPr>
                <a:stCxn id="285" idx="0"/>
                <a:endCxn id="287" idx="5"/>
              </p:cNvCxnSpPr>
              <p:nvPr/>
            </p:nvCxnSpPr>
            <p:spPr bwMode="auto">
              <a:xfrm rot="16200000" flipV="1">
                <a:off x="3841033" y="2631937"/>
                <a:ext cx="192173" cy="336616"/>
              </a:xfrm>
              <a:prstGeom prst="line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291" name="Straight Connector 290"/>
              <p:cNvCxnSpPr>
                <a:stCxn id="284" idx="0"/>
                <a:endCxn id="285" idx="4"/>
              </p:cNvCxnSpPr>
              <p:nvPr/>
            </p:nvCxnSpPr>
            <p:spPr bwMode="auto">
              <a:xfrm rot="16200000" flipV="1">
                <a:off x="4079136" y="3346808"/>
                <a:ext cx="281228" cy="228645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292" name="Straight Connector 291"/>
              <p:cNvCxnSpPr>
                <a:stCxn id="283" idx="0"/>
                <a:endCxn id="285" idx="4"/>
              </p:cNvCxnSpPr>
              <p:nvPr/>
            </p:nvCxnSpPr>
            <p:spPr bwMode="auto">
              <a:xfrm rot="5400000" flipH="1" flipV="1">
                <a:off x="3850492" y="3346808"/>
                <a:ext cx="281228" cy="228645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sp>
            <p:nvSpPr>
              <p:cNvPr id="294" name="Oval 293"/>
              <p:cNvSpPr/>
              <p:nvPr/>
            </p:nvSpPr>
            <p:spPr bwMode="auto">
              <a:xfrm>
                <a:off x="2839944" y="3601745"/>
                <a:ext cx="287393" cy="42653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L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295" name="Oval 294"/>
              <p:cNvSpPr/>
              <p:nvPr/>
            </p:nvSpPr>
            <p:spPr bwMode="auto">
              <a:xfrm>
                <a:off x="3297233" y="3601745"/>
                <a:ext cx="287393" cy="42653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M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296" name="Oval 295"/>
              <p:cNvSpPr/>
              <p:nvPr/>
            </p:nvSpPr>
            <p:spPr bwMode="auto">
              <a:xfrm>
                <a:off x="3068589" y="2896331"/>
                <a:ext cx="287393" cy="424185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F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cxnSp>
            <p:nvCxnSpPr>
              <p:cNvPr id="297" name="Straight Connector 296"/>
              <p:cNvCxnSpPr>
                <a:stCxn id="295" idx="0"/>
                <a:endCxn id="296" idx="4"/>
              </p:cNvCxnSpPr>
              <p:nvPr/>
            </p:nvCxnSpPr>
            <p:spPr bwMode="auto">
              <a:xfrm rot="16200000" flipV="1">
                <a:off x="3185200" y="3346808"/>
                <a:ext cx="281228" cy="228645"/>
              </a:xfrm>
              <a:prstGeom prst="line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298" name="Straight Connector 297"/>
              <p:cNvCxnSpPr>
                <a:stCxn id="294" idx="0"/>
                <a:endCxn id="296" idx="4"/>
              </p:cNvCxnSpPr>
              <p:nvPr/>
            </p:nvCxnSpPr>
            <p:spPr bwMode="auto">
              <a:xfrm rot="5400000" flipH="1" flipV="1">
                <a:off x="2956555" y="3346808"/>
                <a:ext cx="281228" cy="228645"/>
              </a:xfrm>
              <a:prstGeom prst="line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sp>
            <p:nvSpPr>
              <p:cNvPr id="299" name="Oval 298"/>
              <p:cNvSpPr/>
              <p:nvPr/>
            </p:nvSpPr>
            <p:spPr bwMode="auto">
              <a:xfrm>
                <a:off x="1904724" y="3601745"/>
                <a:ext cx="287394" cy="426530"/>
              </a:xfrm>
              <a:prstGeom prst="ellipse">
                <a:avLst/>
              </a:prstGeom>
              <a:ln w="9525">
                <a:solidFill>
                  <a:srgbClr val="C0D8FC"/>
                </a:solidFill>
                <a:prstDash val="dashDot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00" name="Oval 299"/>
              <p:cNvSpPr/>
              <p:nvPr/>
            </p:nvSpPr>
            <p:spPr bwMode="auto">
              <a:xfrm>
                <a:off x="2362013" y="3601745"/>
                <a:ext cx="287394" cy="426530"/>
              </a:xfrm>
              <a:prstGeom prst="ellipse">
                <a:avLst/>
              </a:prstGeom>
              <a:ln w="9525">
                <a:solidFill>
                  <a:srgbClr val="C0D8FC"/>
                </a:solidFill>
                <a:prstDash val="dashDot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01" name="Oval 300"/>
              <p:cNvSpPr/>
              <p:nvPr/>
            </p:nvSpPr>
            <p:spPr bwMode="auto">
              <a:xfrm>
                <a:off x="2133368" y="2896331"/>
                <a:ext cx="287394" cy="424185"/>
              </a:xfrm>
              <a:prstGeom prst="ellipse">
                <a:avLst/>
              </a:prstGeom>
              <a:ln w="9525">
                <a:solidFill>
                  <a:srgbClr val="C0D8FC"/>
                </a:solidFill>
                <a:prstDash val="dashDot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cxnSp>
            <p:nvCxnSpPr>
              <p:cNvPr id="302" name="Straight Connector 301"/>
              <p:cNvCxnSpPr>
                <a:stCxn id="300" idx="0"/>
                <a:endCxn id="301" idx="4"/>
              </p:cNvCxnSpPr>
              <p:nvPr/>
            </p:nvCxnSpPr>
            <p:spPr bwMode="auto">
              <a:xfrm rot="16200000" flipV="1">
                <a:off x="2251568" y="3346808"/>
                <a:ext cx="281228" cy="228645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303" name="Straight Connector 302"/>
              <p:cNvCxnSpPr>
                <a:stCxn id="299" idx="0"/>
                <a:endCxn id="301" idx="4"/>
              </p:cNvCxnSpPr>
              <p:nvPr/>
            </p:nvCxnSpPr>
            <p:spPr bwMode="auto">
              <a:xfrm rot="5400000" flipH="1" flipV="1">
                <a:off x="2022923" y="3346808"/>
                <a:ext cx="281228" cy="228645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sp>
            <p:nvSpPr>
              <p:cNvPr id="304" name="Oval 303"/>
              <p:cNvSpPr/>
              <p:nvPr/>
            </p:nvSpPr>
            <p:spPr bwMode="auto">
              <a:xfrm>
                <a:off x="972680" y="3601745"/>
                <a:ext cx="287393" cy="426530"/>
              </a:xfrm>
              <a:prstGeom prst="ellipse">
                <a:avLst/>
              </a:prstGeom>
              <a:ln w="9525">
                <a:solidFill>
                  <a:srgbClr val="C0D8FC"/>
                </a:solidFill>
                <a:prstDash val="dashDot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05" name="Oval 304"/>
              <p:cNvSpPr/>
              <p:nvPr/>
            </p:nvSpPr>
            <p:spPr bwMode="auto">
              <a:xfrm>
                <a:off x="1429969" y="3601745"/>
                <a:ext cx="287393" cy="42653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I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06" name="Oval 305"/>
              <p:cNvSpPr/>
              <p:nvPr/>
            </p:nvSpPr>
            <p:spPr bwMode="auto">
              <a:xfrm>
                <a:off x="1201325" y="2896331"/>
                <a:ext cx="287393" cy="424185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D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cxnSp>
            <p:nvCxnSpPr>
              <p:cNvPr id="307" name="Straight Connector 306"/>
              <p:cNvCxnSpPr>
                <a:stCxn id="305" idx="0"/>
                <a:endCxn id="306" idx="4"/>
              </p:cNvCxnSpPr>
              <p:nvPr/>
            </p:nvCxnSpPr>
            <p:spPr bwMode="auto">
              <a:xfrm rot="16200000" flipV="1">
                <a:off x="1319523" y="3346808"/>
                <a:ext cx="281228" cy="228645"/>
              </a:xfrm>
              <a:prstGeom prst="line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308" name="Straight Connector 307"/>
              <p:cNvCxnSpPr>
                <a:stCxn id="304" idx="0"/>
                <a:endCxn id="306" idx="4"/>
              </p:cNvCxnSpPr>
              <p:nvPr/>
            </p:nvCxnSpPr>
            <p:spPr bwMode="auto">
              <a:xfrm rot="5400000" flipH="1" flipV="1">
                <a:off x="1090878" y="3346808"/>
                <a:ext cx="281228" cy="228645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sp>
            <p:nvSpPr>
              <p:cNvPr id="309" name="Oval 308"/>
              <p:cNvSpPr/>
              <p:nvPr/>
            </p:nvSpPr>
            <p:spPr bwMode="auto">
              <a:xfrm>
                <a:off x="1676079" y="2340904"/>
                <a:ext cx="287394" cy="42653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B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cxnSp>
            <p:nvCxnSpPr>
              <p:cNvPr id="310" name="Straight Connector 309"/>
              <p:cNvCxnSpPr>
                <a:stCxn id="287" idx="3"/>
                <a:endCxn id="296" idx="0"/>
              </p:cNvCxnSpPr>
              <p:nvPr/>
            </p:nvCxnSpPr>
            <p:spPr bwMode="auto">
              <a:xfrm rot="5400000">
                <a:off x="3291652" y="2623998"/>
                <a:ext cx="192173" cy="352494"/>
              </a:xfrm>
              <a:prstGeom prst="line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311" name="Straight Connector 310"/>
              <p:cNvCxnSpPr>
                <a:stCxn id="309" idx="3"/>
                <a:endCxn id="306" idx="0"/>
              </p:cNvCxnSpPr>
              <p:nvPr/>
            </p:nvCxnSpPr>
            <p:spPr bwMode="auto">
              <a:xfrm rot="5400000">
                <a:off x="1435502" y="2614471"/>
                <a:ext cx="192173" cy="371547"/>
              </a:xfrm>
              <a:prstGeom prst="line">
                <a:avLst/>
              </a:prstGeom>
              <a:ln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  <p:cxnSp>
            <p:nvCxnSpPr>
              <p:cNvPr id="312" name="Straight Connector 311"/>
              <p:cNvCxnSpPr>
                <a:stCxn id="309" idx="5"/>
                <a:endCxn id="301" idx="0"/>
              </p:cNvCxnSpPr>
              <p:nvPr/>
            </p:nvCxnSpPr>
            <p:spPr bwMode="auto">
              <a:xfrm rot="16200000" flipH="1">
                <a:off x="2003938" y="2622411"/>
                <a:ext cx="192173" cy="355669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</p:cxnSp>
        </p:grpSp>
        <p:grpSp>
          <p:nvGrpSpPr>
            <p:cNvPr id="5" name="Group 197"/>
            <p:cNvGrpSpPr/>
            <p:nvPr/>
          </p:nvGrpSpPr>
          <p:grpSpPr>
            <a:xfrm>
              <a:off x="491706" y="1314450"/>
              <a:ext cx="3577653" cy="1335839"/>
              <a:chOff x="5109147" y="1838044"/>
              <a:chExt cx="3577653" cy="1971956"/>
            </a:xfrm>
            <a:noFill/>
          </p:grpSpPr>
          <p:sp>
            <p:nvSpPr>
              <p:cNvPr id="330" name="Oval 329"/>
              <p:cNvSpPr/>
              <p:nvPr/>
            </p:nvSpPr>
            <p:spPr bwMode="auto">
              <a:xfrm>
                <a:off x="78696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13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31" name="Oval 330"/>
              <p:cNvSpPr/>
              <p:nvPr/>
            </p:nvSpPr>
            <p:spPr bwMode="auto">
              <a:xfrm>
                <a:off x="83268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14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32" name="Oval 331"/>
              <p:cNvSpPr/>
              <p:nvPr/>
            </p:nvSpPr>
            <p:spPr bwMode="auto">
              <a:xfrm>
                <a:off x="8098200" y="2794137"/>
                <a:ext cx="360000" cy="36000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chemeClr val="tx1"/>
                    </a:solidFill>
                    <a:cs typeface="Arial" pitchFamily="34" charset="0"/>
                  </a:rPr>
                  <a:t>6</a:t>
                </a:r>
                <a:endParaRPr lang="th-TH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3" name="Rectangle 332"/>
              <p:cNvSpPr/>
              <p:nvPr/>
            </p:nvSpPr>
            <p:spPr bwMode="auto">
              <a:xfrm>
                <a:off x="6740412" y="1838044"/>
                <a:ext cx="360000" cy="251999"/>
              </a:xfrm>
              <a:prstGeom prst="rect">
                <a:avLst/>
              </a:prstGeom>
              <a:solidFill>
                <a:srgbClr val="FFFF99"/>
              </a:solidFill>
              <a:ln>
                <a:noFill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chemeClr val="tx1"/>
                    </a:solidFill>
                    <a:cs typeface="Arial" pitchFamily="34" charset="0"/>
                  </a:rPr>
                  <a:t>0</a:t>
                </a:r>
                <a:endParaRPr lang="th-TH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4" name="Oval 333"/>
              <p:cNvSpPr/>
              <p:nvPr/>
            </p:nvSpPr>
            <p:spPr bwMode="auto">
              <a:xfrm>
                <a:off x="7658253" y="2214269"/>
                <a:ext cx="360000" cy="36000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chemeClr val="tx1"/>
                    </a:solidFill>
                    <a:cs typeface="Arial" pitchFamily="34" charset="0"/>
                  </a:rPr>
                  <a:t>2</a:t>
                </a:r>
                <a:endParaRPr lang="th-TH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5" name="Oval 334"/>
              <p:cNvSpPr/>
              <p:nvPr/>
            </p:nvSpPr>
            <p:spPr bwMode="auto">
              <a:xfrm>
                <a:off x="69762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chemeClr val="tx1"/>
                    </a:solidFill>
                    <a:cs typeface="Arial" pitchFamily="34" charset="0"/>
                  </a:rPr>
                  <a:t>11</a:t>
                </a:r>
                <a:endParaRPr lang="th-TH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6" name="Oval 335"/>
              <p:cNvSpPr/>
              <p:nvPr/>
            </p:nvSpPr>
            <p:spPr bwMode="auto">
              <a:xfrm>
                <a:off x="74334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chemeClr val="tx1"/>
                    </a:solidFill>
                    <a:cs typeface="Arial" pitchFamily="34" charset="0"/>
                  </a:rPr>
                  <a:t>12</a:t>
                </a:r>
                <a:endParaRPr lang="th-TH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7" name="Oval 336"/>
              <p:cNvSpPr/>
              <p:nvPr/>
            </p:nvSpPr>
            <p:spPr bwMode="auto">
              <a:xfrm>
                <a:off x="7204800" y="2794137"/>
                <a:ext cx="360000" cy="36000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chemeClr val="tx1"/>
                    </a:solidFill>
                    <a:cs typeface="Arial" pitchFamily="34" charset="0"/>
                  </a:rPr>
                  <a:t>5</a:t>
                </a:r>
                <a:endParaRPr lang="th-TH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8" name="Oval 337"/>
              <p:cNvSpPr/>
              <p:nvPr/>
            </p:nvSpPr>
            <p:spPr bwMode="auto">
              <a:xfrm>
                <a:off x="60408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9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39" name="Oval 338"/>
              <p:cNvSpPr/>
              <p:nvPr/>
            </p:nvSpPr>
            <p:spPr bwMode="auto">
              <a:xfrm>
                <a:off x="64980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10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40" name="Oval 339"/>
              <p:cNvSpPr/>
              <p:nvPr/>
            </p:nvSpPr>
            <p:spPr bwMode="auto">
              <a:xfrm>
                <a:off x="6269400" y="2794137"/>
                <a:ext cx="360000" cy="36000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4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41" name="Oval 340"/>
              <p:cNvSpPr/>
              <p:nvPr/>
            </p:nvSpPr>
            <p:spPr bwMode="auto">
              <a:xfrm>
                <a:off x="5109147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7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42" name="Oval 341"/>
              <p:cNvSpPr/>
              <p:nvPr/>
            </p:nvSpPr>
            <p:spPr bwMode="auto">
              <a:xfrm>
                <a:off x="5566347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chemeClr val="tx1"/>
                    </a:solidFill>
                    <a:cs typeface="Arial" pitchFamily="34" charset="0"/>
                  </a:rPr>
                  <a:t>8</a:t>
                </a:r>
                <a:endParaRPr lang="th-TH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3" name="Oval 342"/>
              <p:cNvSpPr/>
              <p:nvPr/>
            </p:nvSpPr>
            <p:spPr bwMode="auto">
              <a:xfrm>
                <a:off x="5337747" y="2794137"/>
                <a:ext cx="360000" cy="36000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chemeClr val="tx1"/>
                    </a:solidFill>
                    <a:cs typeface="Arial" pitchFamily="34" charset="0"/>
                  </a:rPr>
                  <a:t>3</a:t>
                </a:r>
                <a:endParaRPr lang="th-TH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4" name="Oval 343"/>
              <p:cNvSpPr/>
              <p:nvPr/>
            </p:nvSpPr>
            <p:spPr bwMode="auto">
              <a:xfrm>
                <a:off x="5812200" y="2214269"/>
                <a:ext cx="360000" cy="36000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chemeClr val="tx1"/>
                    </a:solidFill>
                    <a:cs typeface="Arial" pitchFamily="34" charset="0"/>
                  </a:rPr>
                  <a:t>1</a:t>
                </a:r>
                <a:endParaRPr lang="th-TH" sz="1400" b="1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6" name="Group 248"/>
          <p:cNvGrpSpPr>
            <a:grpSpLocks/>
          </p:cNvGrpSpPr>
          <p:nvPr/>
        </p:nvGrpSpPr>
        <p:grpSpPr bwMode="auto">
          <a:xfrm>
            <a:off x="5281613" y="819150"/>
            <a:ext cx="3578225" cy="1671638"/>
            <a:chOff x="4910050" y="990600"/>
            <a:chExt cx="3577653" cy="1671185"/>
          </a:xfrm>
        </p:grpSpPr>
        <p:grpSp>
          <p:nvGrpSpPr>
            <p:cNvPr id="7" name="Group 180"/>
            <p:cNvGrpSpPr/>
            <p:nvPr/>
          </p:nvGrpSpPr>
          <p:grpSpPr>
            <a:xfrm>
              <a:off x="4910050" y="1303128"/>
              <a:ext cx="3577653" cy="1358657"/>
              <a:chOff x="5109147" y="1804359"/>
              <a:chExt cx="3577653" cy="2005641"/>
            </a:xfrm>
            <a:noFill/>
          </p:grpSpPr>
          <p:sp>
            <p:nvSpPr>
              <p:cNvPr id="314" name="Oval 313"/>
              <p:cNvSpPr/>
              <p:nvPr/>
            </p:nvSpPr>
            <p:spPr bwMode="auto">
              <a:xfrm>
                <a:off x="78696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14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15" name="Oval 314"/>
              <p:cNvSpPr/>
              <p:nvPr/>
            </p:nvSpPr>
            <p:spPr bwMode="auto">
              <a:xfrm>
                <a:off x="83268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15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16" name="Oval 315"/>
              <p:cNvSpPr/>
              <p:nvPr/>
            </p:nvSpPr>
            <p:spPr bwMode="auto">
              <a:xfrm>
                <a:off x="8098200" y="27432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3333FF"/>
                    </a:solidFill>
                    <a:cs typeface="Arial" pitchFamily="34" charset="0"/>
                  </a:rPr>
                  <a:t>7</a:t>
                </a:r>
                <a:endParaRPr lang="th-TH" sz="1400" b="1" dirty="0">
                  <a:solidFill>
                    <a:srgbClr val="3333FF"/>
                  </a:solidFill>
                </a:endParaRPr>
              </a:p>
            </p:txBody>
          </p:sp>
          <p:sp>
            <p:nvSpPr>
              <p:cNvPr id="317" name="Rectangle 316"/>
              <p:cNvSpPr/>
              <p:nvPr/>
            </p:nvSpPr>
            <p:spPr bwMode="auto">
              <a:xfrm>
                <a:off x="6740412" y="1804359"/>
                <a:ext cx="360000" cy="252000"/>
              </a:xfrm>
              <a:prstGeom prst="rect">
                <a:avLst/>
              </a:prstGeom>
              <a:solidFill>
                <a:srgbClr val="FFFF99"/>
              </a:solidFill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3333FF"/>
                    </a:solidFill>
                    <a:cs typeface="Arial" pitchFamily="34" charset="0"/>
                  </a:rPr>
                  <a:t>1</a:t>
                </a:r>
                <a:endParaRPr lang="th-TH" sz="1400" b="1" dirty="0">
                  <a:solidFill>
                    <a:srgbClr val="3333FF"/>
                  </a:solidFill>
                </a:endParaRPr>
              </a:p>
            </p:txBody>
          </p:sp>
          <p:sp>
            <p:nvSpPr>
              <p:cNvPr id="318" name="Oval 317"/>
              <p:cNvSpPr/>
              <p:nvPr/>
            </p:nvSpPr>
            <p:spPr bwMode="auto">
              <a:xfrm>
                <a:off x="7658253" y="21888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3333FF"/>
                    </a:solidFill>
                    <a:cs typeface="Arial" pitchFamily="34" charset="0"/>
                  </a:rPr>
                  <a:t>3</a:t>
                </a:r>
                <a:endParaRPr lang="th-TH" sz="1400" b="1" dirty="0">
                  <a:solidFill>
                    <a:srgbClr val="3333FF"/>
                  </a:solidFill>
                </a:endParaRPr>
              </a:p>
            </p:txBody>
          </p:sp>
          <p:sp>
            <p:nvSpPr>
              <p:cNvPr id="319" name="Oval 318"/>
              <p:cNvSpPr/>
              <p:nvPr/>
            </p:nvSpPr>
            <p:spPr bwMode="auto">
              <a:xfrm>
                <a:off x="69762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3333FF"/>
                    </a:solidFill>
                    <a:cs typeface="Arial" pitchFamily="34" charset="0"/>
                  </a:rPr>
                  <a:t>12</a:t>
                </a:r>
                <a:endParaRPr lang="th-TH" sz="1400" b="1" dirty="0">
                  <a:solidFill>
                    <a:srgbClr val="3333FF"/>
                  </a:solidFill>
                </a:endParaRPr>
              </a:p>
            </p:txBody>
          </p:sp>
          <p:sp>
            <p:nvSpPr>
              <p:cNvPr id="320" name="Oval 319"/>
              <p:cNvSpPr/>
              <p:nvPr/>
            </p:nvSpPr>
            <p:spPr bwMode="auto">
              <a:xfrm>
                <a:off x="74334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3333FF"/>
                    </a:solidFill>
                    <a:cs typeface="Arial" pitchFamily="34" charset="0"/>
                  </a:rPr>
                  <a:t>13</a:t>
                </a:r>
                <a:endParaRPr lang="th-TH" sz="1400" b="1" dirty="0">
                  <a:solidFill>
                    <a:srgbClr val="3333FF"/>
                  </a:solidFill>
                </a:endParaRPr>
              </a:p>
            </p:txBody>
          </p:sp>
          <p:sp>
            <p:nvSpPr>
              <p:cNvPr id="321" name="Oval 320"/>
              <p:cNvSpPr/>
              <p:nvPr/>
            </p:nvSpPr>
            <p:spPr bwMode="auto">
              <a:xfrm>
                <a:off x="7204800" y="27432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3333FF"/>
                    </a:solidFill>
                    <a:cs typeface="Arial" pitchFamily="34" charset="0"/>
                  </a:rPr>
                  <a:t>6</a:t>
                </a:r>
                <a:endParaRPr lang="th-TH" sz="1400" b="1" dirty="0">
                  <a:solidFill>
                    <a:srgbClr val="3333FF"/>
                  </a:solidFill>
                </a:endParaRPr>
              </a:p>
            </p:txBody>
          </p:sp>
          <p:sp>
            <p:nvSpPr>
              <p:cNvPr id="322" name="Oval 321"/>
              <p:cNvSpPr/>
              <p:nvPr/>
            </p:nvSpPr>
            <p:spPr bwMode="auto">
              <a:xfrm>
                <a:off x="60408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10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23" name="Oval 322"/>
              <p:cNvSpPr/>
              <p:nvPr/>
            </p:nvSpPr>
            <p:spPr bwMode="auto">
              <a:xfrm>
                <a:off x="6498000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11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24" name="Oval 323"/>
              <p:cNvSpPr/>
              <p:nvPr/>
            </p:nvSpPr>
            <p:spPr bwMode="auto">
              <a:xfrm>
                <a:off x="6269400" y="27432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5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25" name="Oval 324"/>
              <p:cNvSpPr/>
              <p:nvPr/>
            </p:nvSpPr>
            <p:spPr bwMode="auto">
              <a:xfrm>
                <a:off x="5109147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CFE2FD"/>
                    </a:solidFill>
                    <a:cs typeface="Arial" pitchFamily="34" charset="0"/>
                  </a:rPr>
                  <a:t>8</a:t>
                </a:r>
                <a:endParaRPr lang="th-TH" sz="1400" b="1" dirty="0">
                  <a:solidFill>
                    <a:srgbClr val="CFE2FD"/>
                  </a:solidFill>
                </a:endParaRPr>
              </a:p>
            </p:txBody>
          </p:sp>
          <p:sp>
            <p:nvSpPr>
              <p:cNvPr id="326" name="Oval 325"/>
              <p:cNvSpPr/>
              <p:nvPr/>
            </p:nvSpPr>
            <p:spPr bwMode="auto">
              <a:xfrm>
                <a:off x="5566347" y="34500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3333FF"/>
                    </a:solidFill>
                    <a:cs typeface="Arial" pitchFamily="34" charset="0"/>
                  </a:rPr>
                  <a:t>9</a:t>
                </a:r>
                <a:endParaRPr lang="th-TH" sz="1400" b="1" dirty="0">
                  <a:solidFill>
                    <a:srgbClr val="3333FF"/>
                  </a:solidFill>
                </a:endParaRPr>
              </a:p>
            </p:txBody>
          </p:sp>
          <p:sp>
            <p:nvSpPr>
              <p:cNvPr id="327" name="Oval 326"/>
              <p:cNvSpPr/>
              <p:nvPr/>
            </p:nvSpPr>
            <p:spPr bwMode="auto">
              <a:xfrm>
                <a:off x="5337747" y="27432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3333FF"/>
                    </a:solidFill>
                    <a:cs typeface="Arial" pitchFamily="34" charset="0"/>
                  </a:rPr>
                  <a:t>4</a:t>
                </a:r>
                <a:endParaRPr lang="th-TH" sz="1400" b="1" dirty="0">
                  <a:solidFill>
                    <a:srgbClr val="3333FF"/>
                  </a:solidFill>
                </a:endParaRPr>
              </a:p>
            </p:txBody>
          </p:sp>
          <p:sp>
            <p:nvSpPr>
              <p:cNvPr id="328" name="Oval 327"/>
              <p:cNvSpPr/>
              <p:nvPr/>
            </p:nvSpPr>
            <p:spPr bwMode="auto">
              <a:xfrm>
                <a:off x="5812200" y="2188800"/>
                <a:ext cx="360000" cy="36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solidFill>
                      <a:srgbClr val="3333FF"/>
                    </a:solidFill>
                    <a:cs typeface="Arial" pitchFamily="34" charset="0"/>
                  </a:rPr>
                  <a:t>2</a:t>
                </a:r>
                <a:endParaRPr lang="th-TH" sz="1400" b="1" dirty="0">
                  <a:solidFill>
                    <a:srgbClr val="3333FF"/>
                  </a:solidFill>
                </a:endParaRPr>
              </a:p>
            </p:txBody>
          </p:sp>
        </p:grpSp>
        <p:grpSp>
          <p:nvGrpSpPr>
            <p:cNvPr id="8" name="Group 213"/>
            <p:cNvGrpSpPr>
              <a:grpSpLocks/>
            </p:cNvGrpSpPr>
            <p:nvPr/>
          </p:nvGrpSpPr>
          <p:grpSpPr bwMode="auto">
            <a:xfrm>
              <a:off x="4935538" y="990600"/>
              <a:ext cx="3505861" cy="1437604"/>
              <a:chOff x="973092" y="1905000"/>
              <a:chExt cx="3505551" cy="2122182"/>
            </a:xfrm>
          </p:grpSpPr>
          <p:sp>
            <p:nvSpPr>
              <p:cNvPr id="346" name="Oval 345"/>
              <p:cNvSpPr/>
              <p:nvPr/>
            </p:nvSpPr>
            <p:spPr bwMode="auto">
              <a:xfrm>
                <a:off x="3732976" y="3601203"/>
                <a:ext cx="288853" cy="426394"/>
              </a:xfrm>
              <a:prstGeom prst="ellipse">
                <a:avLst/>
              </a:prstGeom>
              <a:noFill/>
              <a:ln w="9525"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47" name="Oval 346"/>
              <p:cNvSpPr/>
              <p:nvPr/>
            </p:nvSpPr>
            <p:spPr bwMode="auto">
              <a:xfrm>
                <a:off x="4191650" y="3601203"/>
                <a:ext cx="287266" cy="426394"/>
              </a:xfrm>
              <a:prstGeom prst="ellipse">
                <a:avLst/>
              </a:prstGeom>
              <a:noFill/>
              <a:ln w="9525"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48" name="Oval 347"/>
              <p:cNvSpPr/>
              <p:nvPr/>
            </p:nvSpPr>
            <p:spPr bwMode="auto">
              <a:xfrm>
                <a:off x="3961519" y="2896014"/>
                <a:ext cx="288853" cy="42405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G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49" name="Oval 348"/>
              <p:cNvSpPr/>
              <p:nvPr/>
            </p:nvSpPr>
            <p:spPr bwMode="auto">
              <a:xfrm>
                <a:off x="2604545" y="1905000"/>
                <a:ext cx="288853" cy="426394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A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50" name="Oval 349"/>
              <p:cNvSpPr/>
              <p:nvPr/>
            </p:nvSpPr>
            <p:spPr bwMode="auto">
              <a:xfrm>
                <a:off x="3521892" y="2340765"/>
                <a:ext cx="288853" cy="426394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C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cxnSp>
            <p:nvCxnSpPr>
              <p:cNvPr id="351" name="Straight Connector 350"/>
              <p:cNvCxnSpPr>
                <a:stCxn id="372" idx="0"/>
                <a:endCxn id="349" idx="2"/>
              </p:cNvCxnSpPr>
              <p:nvPr/>
            </p:nvCxnSpPr>
            <p:spPr bwMode="auto">
              <a:xfrm rot="5400000" flipH="1" flipV="1">
                <a:off x="2101246" y="1837465"/>
                <a:ext cx="222567" cy="784030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352" name="Straight Connector 351"/>
              <p:cNvCxnSpPr>
                <a:stCxn id="350" idx="0"/>
                <a:endCxn id="349" idx="6"/>
              </p:cNvCxnSpPr>
              <p:nvPr/>
            </p:nvCxnSpPr>
            <p:spPr bwMode="auto">
              <a:xfrm rot="16200000" flipV="1">
                <a:off x="3168574" y="1843021"/>
                <a:ext cx="222567" cy="772920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353" name="Straight Connector 352"/>
              <p:cNvCxnSpPr>
                <a:stCxn id="348" idx="0"/>
                <a:endCxn id="350" idx="5"/>
              </p:cNvCxnSpPr>
              <p:nvPr/>
            </p:nvCxnSpPr>
            <p:spPr bwMode="auto">
              <a:xfrm rot="16200000" flipV="1">
                <a:off x="3840863" y="2630932"/>
                <a:ext cx="192111" cy="338054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354" name="Straight Connector 353"/>
              <p:cNvCxnSpPr>
                <a:stCxn id="347" idx="0"/>
                <a:endCxn id="348" idx="4"/>
              </p:cNvCxnSpPr>
              <p:nvPr/>
            </p:nvCxnSpPr>
            <p:spPr bwMode="auto">
              <a:xfrm rot="16200000" flipV="1">
                <a:off x="4079649" y="3346362"/>
                <a:ext cx="281139" cy="228543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355" name="Straight Connector 354"/>
              <p:cNvCxnSpPr>
                <a:stCxn id="346" idx="0"/>
                <a:endCxn id="348" idx="4"/>
              </p:cNvCxnSpPr>
              <p:nvPr/>
            </p:nvCxnSpPr>
            <p:spPr bwMode="auto">
              <a:xfrm rot="5400000" flipH="1" flipV="1">
                <a:off x="3851106" y="3346362"/>
                <a:ext cx="281139" cy="228543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sp>
            <p:nvSpPr>
              <p:cNvPr id="357" name="Oval 356"/>
              <p:cNvSpPr/>
              <p:nvPr/>
            </p:nvSpPr>
            <p:spPr bwMode="auto">
              <a:xfrm>
                <a:off x="2839436" y="3601203"/>
                <a:ext cx="288853" cy="426394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L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58" name="Oval 357"/>
              <p:cNvSpPr/>
              <p:nvPr/>
            </p:nvSpPr>
            <p:spPr bwMode="auto">
              <a:xfrm>
                <a:off x="3296523" y="3601203"/>
                <a:ext cx="288853" cy="426394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M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59" name="Oval 358"/>
              <p:cNvSpPr/>
              <p:nvPr/>
            </p:nvSpPr>
            <p:spPr bwMode="auto">
              <a:xfrm>
                <a:off x="3067979" y="2896014"/>
                <a:ext cx="288853" cy="42405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F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cxnSp>
            <p:nvCxnSpPr>
              <p:cNvPr id="360" name="Straight Connector 359"/>
              <p:cNvCxnSpPr>
                <a:stCxn id="358" idx="0"/>
                <a:endCxn id="359" idx="4"/>
              </p:cNvCxnSpPr>
              <p:nvPr/>
            </p:nvCxnSpPr>
            <p:spPr bwMode="auto">
              <a:xfrm rot="16200000" flipV="1">
                <a:off x="3186108" y="3346362"/>
                <a:ext cx="281139" cy="228543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361" name="Straight Connector 360"/>
              <p:cNvCxnSpPr>
                <a:stCxn id="357" idx="0"/>
                <a:endCxn id="359" idx="4"/>
              </p:cNvCxnSpPr>
              <p:nvPr/>
            </p:nvCxnSpPr>
            <p:spPr bwMode="auto">
              <a:xfrm rot="5400000" flipH="1" flipV="1">
                <a:off x="2957565" y="3346362"/>
                <a:ext cx="281139" cy="228543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sp>
            <p:nvSpPr>
              <p:cNvPr id="362" name="Oval 361"/>
              <p:cNvSpPr/>
              <p:nvPr/>
            </p:nvSpPr>
            <p:spPr bwMode="auto">
              <a:xfrm>
                <a:off x="1904631" y="3601203"/>
                <a:ext cx="288853" cy="426394"/>
              </a:xfrm>
              <a:prstGeom prst="ellipse">
                <a:avLst/>
              </a:prstGeom>
              <a:noFill/>
              <a:ln w="9525"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63" name="Oval 362"/>
              <p:cNvSpPr/>
              <p:nvPr/>
            </p:nvSpPr>
            <p:spPr bwMode="auto">
              <a:xfrm>
                <a:off x="2361717" y="3601203"/>
                <a:ext cx="288853" cy="426394"/>
              </a:xfrm>
              <a:prstGeom prst="ellipse">
                <a:avLst/>
              </a:prstGeom>
              <a:noFill/>
              <a:ln w="9525"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64" name="Oval 363"/>
              <p:cNvSpPr/>
              <p:nvPr/>
            </p:nvSpPr>
            <p:spPr bwMode="auto">
              <a:xfrm>
                <a:off x="2133174" y="2896014"/>
                <a:ext cx="288853" cy="424050"/>
              </a:xfrm>
              <a:prstGeom prst="ellipse">
                <a:avLst/>
              </a:prstGeom>
              <a:noFill/>
              <a:ln w="9525"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cxnSp>
            <p:nvCxnSpPr>
              <p:cNvPr id="365" name="Straight Connector 364"/>
              <p:cNvCxnSpPr>
                <a:stCxn id="363" idx="0"/>
                <a:endCxn id="364" idx="4"/>
              </p:cNvCxnSpPr>
              <p:nvPr/>
            </p:nvCxnSpPr>
            <p:spPr bwMode="auto">
              <a:xfrm rot="16200000" flipV="1">
                <a:off x="2251303" y="3346362"/>
                <a:ext cx="281139" cy="228543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366" name="Straight Connector 365"/>
              <p:cNvCxnSpPr>
                <a:stCxn id="362" idx="0"/>
                <a:endCxn id="364" idx="4"/>
              </p:cNvCxnSpPr>
              <p:nvPr/>
            </p:nvCxnSpPr>
            <p:spPr bwMode="auto">
              <a:xfrm rot="5400000" flipH="1" flipV="1">
                <a:off x="2022760" y="3346362"/>
                <a:ext cx="281139" cy="228543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sp>
            <p:nvSpPr>
              <p:cNvPr id="367" name="Oval 366"/>
              <p:cNvSpPr/>
              <p:nvPr/>
            </p:nvSpPr>
            <p:spPr bwMode="auto">
              <a:xfrm>
                <a:off x="973000" y="3601203"/>
                <a:ext cx="287266" cy="426394"/>
              </a:xfrm>
              <a:prstGeom prst="ellipse">
                <a:avLst/>
              </a:prstGeom>
              <a:noFill/>
              <a:ln w="9525"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68" name="Oval 367"/>
              <p:cNvSpPr/>
              <p:nvPr/>
            </p:nvSpPr>
            <p:spPr bwMode="auto">
              <a:xfrm>
                <a:off x="1430086" y="3601203"/>
                <a:ext cx="288853" cy="426394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I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sp>
            <p:nvSpPr>
              <p:cNvPr id="369" name="Oval 368"/>
              <p:cNvSpPr/>
              <p:nvPr/>
            </p:nvSpPr>
            <p:spPr bwMode="auto">
              <a:xfrm>
                <a:off x="1201543" y="2896014"/>
                <a:ext cx="288853" cy="42405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D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cxnSp>
            <p:nvCxnSpPr>
              <p:cNvPr id="370" name="Straight Connector 369"/>
              <p:cNvCxnSpPr>
                <a:stCxn id="368" idx="0"/>
                <a:endCxn id="369" idx="4"/>
              </p:cNvCxnSpPr>
              <p:nvPr/>
            </p:nvCxnSpPr>
            <p:spPr bwMode="auto">
              <a:xfrm rot="16200000" flipV="1">
                <a:off x="1319672" y="3346362"/>
                <a:ext cx="281139" cy="228543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371" name="Straight Connector 370"/>
              <p:cNvCxnSpPr>
                <a:stCxn id="367" idx="0"/>
                <a:endCxn id="369" idx="4"/>
              </p:cNvCxnSpPr>
              <p:nvPr/>
            </p:nvCxnSpPr>
            <p:spPr bwMode="auto">
              <a:xfrm rot="5400000" flipH="1" flipV="1">
                <a:off x="1091128" y="3346362"/>
                <a:ext cx="281139" cy="228543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sp>
            <p:nvSpPr>
              <p:cNvPr id="372" name="Oval 371"/>
              <p:cNvSpPr/>
              <p:nvPr/>
            </p:nvSpPr>
            <p:spPr bwMode="auto">
              <a:xfrm>
                <a:off x="1676087" y="2340765"/>
                <a:ext cx="288853" cy="426394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wrap="none" lIns="0" tIns="36000" rIns="0" bIns="0" anchor="ctr"/>
              <a:lstStyle/>
              <a:p>
                <a:pPr algn="ctr">
                  <a:defRPr/>
                </a:pPr>
                <a:r>
                  <a:rPr lang="en-US" sz="1600" b="1" dirty="0">
                    <a:latin typeface="Arial Narrow" pitchFamily="34" charset="0"/>
                    <a:cs typeface="Arial" pitchFamily="34" charset="0"/>
                  </a:rPr>
                  <a:t>B</a:t>
                </a:r>
                <a:endParaRPr lang="th-TH" sz="1400" b="1" dirty="0">
                  <a:latin typeface="Arial Narrow" pitchFamily="34" charset="0"/>
                </a:endParaRPr>
              </a:p>
            </p:txBody>
          </p:sp>
          <p:cxnSp>
            <p:nvCxnSpPr>
              <p:cNvPr id="373" name="Straight Connector 372"/>
              <p:cNvCxnSpPr>
                <a:stCxn id="350" idx="3"/>
                <a:endCxn id="359" idx="0"/>
              </p:cNvCxnSpPr>
              <p:nvPr/>
            </p:nvCxnSpPr>
            <p:spPr bwMode="auto">
              <a:xfrm rot="5400000">
                <a:off x="3292519" y="2623790"/>
                <a:ext cx="192111" cy="352337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374" name="Straight Connector 373"/>
              <p:cNvCxnSpPr>
                <a:stCxn id="372" idx="3"/>
                <a:endCxn id="369" idx="0"/>
              </p:cNvCxnSpPr>
              <p:nvPr/>
            </p:nvCxnSpPr>
            <p:spPr bwMode="auto">
              <a:xfrm rot="5400000">
                <a:off x="1436399" y="2613474"/>
                <a:ext cx="192111" cy="372970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  <p:cxnSp>
            <p:nvCxnSpPr>
              <p:cNvPr id="375" name="Straight Connector 374"/>
              <p:cNvCxnSpPr>
                <a:stCxn id="372" idx="5"/>
                <a:endCxn id="364" idx="0"/>
              </p:cNvCxnSpPr>
              <p:nvPr/>
            </p:nvCxnSpPr>
            <p:spPr bwMode="auto">
              <a:xfrm rot="16200000" flipH="1">
                <a:off x="2003789" y="2622204"/>
                <a:ext cx="192111" cy="355512"/>
              </a:xfrm>
              <a:prstGeom prst="line">
                <a:avLst/>
              </a:prstGeom>
              <a:ln>
                <a:solidFill>
                  <a:srgbClr val="C0D8FC"/>
                </a:solidFill>
                <a:prstDash val="dashDot"/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</p:cxnSp>
        </p:grpSp>
      </p:grpSp>
      <p:graphicFrame>
        <p:nvGraphicFramePr>
          <p:cNvPr id="376" name="Table 375"/>
          <p:cNvGraphicFramePr>
            <a:graphicFrameLocks noGrp="1"/>
          </p:cNvGraphicFramePr>
          <p:nvPr/>
        </p:nvGraphicFramePr>
        <p:xfrm>
          <a:off x="762000" y="2586038"/>
          <a:ext cx="3600000" cy="592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400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29805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A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B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C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D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F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G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I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L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M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429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+mn-lt"/>
                        </a:rPr>
                        <a:t>0</a:t>
                      </a:r>
                      <a:endParaRPr lang="th-TH" sz="14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2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3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4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5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6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7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8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9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10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11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+mn-lt"/>
                        </a:rPr>
                        <a:t>12</a:t>
                      </a:r>
                      <a:endParaRPr lang="th-TH" sz="1400" b="1" dirty="0"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13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+mn-lt"/>
                        </a:rPr>
                        <a:t>14</a:t>
                      </a:r>
                      <a:endParaRPr lang="th-TH" sz="14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77" name="Table 376"/>
          <p:cNvGraphicFramePr>
            <a:graphicFrameLocks noGrp="1"/>
          </p:cNvGraphicFramePr>
          <p:nvPr/>
        </p:nvGraphicFramePr>
        <p:xfrm>
          <a:off x="5105400" y="2592388"/>
          <a:ext cx="3859200" cy="59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4120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07515"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A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B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C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D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F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G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I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L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Arial Narrow" pitchFamily="34" charset="0"/>
                        </a:rPr>
                        <a:t>M</a:t>
                      </a:r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th-TH" sz="1600" b="1" dirty="0">
                        <a:solidFill>
                          <a:schemeClr val="tx1"/>
                        </a:solidFill>
                        <a:latin typeface="Arial Narrow" pitchFamily="34" charset="0"/>
                      </a:endParaRPr>
                    </a:p>
                  </a:txBody>
                  <a:tcPr marL="0" marR="0" marT="36000" marB="0" anchor="ctr">
                    <a:lnL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485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0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+mn-lt"/>
                        </a:rPr>
                        <a:t>1</a:t>
                      </a:r>
                      <a:endParaRPr lang="th-TH" sz="1400" b="1" dirty="0">
                        <a:solidFill>
                          <a:srgbClr val="C00000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2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3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4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5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6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7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8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9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10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11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12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3333FF"/>
                          </a:solidFill>
                          <a:latin typeface="+mn-lt"/>
                        </a:rPr>
                        <a:t>13</a:t>
                      </a:r>
                      <a:endParaRPr lang="th-TH" sz="1400" b="1" dirty="0">
                        <a:solidFill>
                          <a:srgbClr val="3333FF"/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14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+mn-lt"/>
                        </a:rPr>
                        <a:t>15</a:t>
                      </a:r>
                      <a:endParaRPr lang="th-TH" sz="14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+mn-lt"/>
                      </a:endParaRPr>
                    </a:p>
                  </a:txBody>
                  <a:tcPr marL="0" marR="0" marT="36000" marB="0" anchor="ctr">
                    <a:lnT w="12700" cap="flat" cmpd="sng" algn="ctr">
                      <a:solidFill>
                        <a:schemeClr val="tx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7" name="Text Box 23"/>
          <p:cNvSpPr txBox="1">
            <a:spLocks noChangeArrowheads="1"/>
          </p:cNvSpPr>
          <p:nvPr/>
        </p:nvSpPr>
        <p:spPr bwMode="auto">
          <a:xfrm>
            <a:off x="685800" y="3630613"/>
            <a:ext cx="3810000" cy="353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tIns="0"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Where is the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root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?</a:t>
            </a:r>
          </a:p>
        </p:txBody>
      </p:sp>
      <p:grpSp>
        <p:nvGrpSpPr>
          <p:cNvPr id="9" name="Group 268"/>
          <p:cNvGrpSpPr>
            <a:grpSpLocks/>
          </p:cNvGrpSpPr>
          <p:nvPr/>
        </p:nvGrpSpPr>
        <p:grpSpPr bwMode="auto">
          <a:xfrm>
            <a:off x="4648200" y="3641725"/>
            <a:ext cx="3657600" cy="287338"/>
            <a:chOff x="4648200" y="4190995"/>
            <a:chExt cx="3657600" cy="455769"/>
          </a:xfrm>
        </p:grpSpPr>
        <p:sp>
          <p:nvSpPr>
            <p:cNvPr id="198" name="Text Box 23"/>
            <p:cNvSpPr txBox="1">
              <a:spLocks noChangeArrowheads="1"/>
            </p:cNvSpPr>
            <p:nvPr/>
          </p:nvSpPr>
          <p:spPr bwMode="auto">
            <a:xfrm>
              <a:off x="4648200" y="4190995"/>
              <a:ext cx="1752600" cy="455769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lIns="0" tIns="0" rIns="0" bIns="36000">
              <a:spAutoFit/>
            </a:bodyPr>
            <a:lstStyle/>
            <a:p>
              <a:pPr marL="457200" indent="-457200" algn="ctr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0</a:t>
              </a:r>
            </a:p>
          </p:txBody>
        </p:sp>
        <p:sp>
          <p:nvSpPr>
            <p:cNvPr id="214" name="Text Box 23"/>
            <p:cNvSpPr txBox="1">
              <a:spLocks noChangeArrowheads="1"/>
            </p:cNvSpPr>
            <p:nvPr/>
          </p:nvSpPr>
          <p:spPr bwMode="auto">
            <a:xfrm>
              <a:off x="6553200" y="4190995"/>
              <a:ext cx="1752600" cy="455769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0" tIns="0" rIns="0" bIns="36000">
              <a:spAutoFit/>
            </a:bodyPr>
            <a:lstStyle/>
            <a:p>
              <a:pPr marL="457200" indent="-457200" algn="ctr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1</a:t>
              </a:r>
            </a:p>
          </p:txBody>
        </p:sp>
      </p:grpSp>
      <p:sp>
        <p:nvSpPr>
          <p:cNvPr id="247" name="Text Box 23"/>
          <p:cNvSpPr txBox="1">
            <a:spLocks noChangeArrowheads="1"/>
          </p:cNvSpPr>
          <p:nvPr/>
        </p:nvSpPr>
        <p:spPr bwMode="auto">
          <a:xfrm>
            <a:off x="4648200" y="3257550"/>
            <a:ext cx="1752600" cy="28733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tIns="0"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Start at index 0</a:t>
            </a:r>
          </a:p>
        </p:txBody>
      </p:sp>
      <p:sp>
        <p:nvSpPr>
          <p:cNvPr id="252" name="Text Box 23"/>
          <p:cNvSpPr txBox="1">
            <a:spLocks noChangeArrowheads="1"/>
          </p:cNvSpPr>
          <p:nvPr/>
        </p:nvSpPr>
        <p:spPr bwMode="auto">
          <a:xfrm>
            <a:off x="6553200" y="3257550"/>
            <a:ext cx="1752600" cy="28733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tIns="0"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Start at index 1</a:t>
            </a:r>
          </a:p>
        </p:txBody>
      </p:sp>
      <p:sp>
        <p:nvSpPr>
          <p:cNvPr id="253" name="Text Box 23"/>
          <p:cNvSpPr txBox="1">
            <a:spLocks noChangeArrowheads="1"/>
          </p:cNvSpPr>
          <p:nvPr/>
        </p:nvSpPr>
        <p:spPr bwMode="auto">
          <a:xfrm>
            <a:off x="3124200" y="4313238"/>
            <a:ext cx="1371600" cy="353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tIns="0"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right son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?</a:t>
            </a:r>
          </a:p>
        </p:txBody>
      </p:sp>
      <p:grpSp>
        <p:nvGrpSpPr>
          <p:cNvPr id="10" name="Group 269"/>
          <p:cNvGrpSpPr>
            <a:grpSpLocks/>
          </p:cNvGrpSpPr>
          <p:nvPr/>
        </p:nvGrpSpPr>
        <p:grpSpPr bwMode="auto">
          <a:xfrm>
            <a:off x="685800" y="3968749"/>
            <a:ext cx="3810000" cy="355527"/>
            <a:chOff x="685800" y="4629095"/>
            <a:chExt cx="3810000" cy="611884"/>
          </a:xfrm>
        </p:grpSpPr>
        <p:sp>
          <p:nvSpPr>
            <p:cNvPr id="251" name="Text Box 23"/>
            <p:cNvSpPr txBox="1">
              <a:spLocks noChangeArrowheads="1"/>
            </p:cNvSpPr>
            <p:nvPr/>
          </p:nvSpPr>
          <p:spPr bwMode="auto">
            <a:xfrm>
              <a:off x="685800" y="4629095"/>
              <a:ext cx="2446040" cy="609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tIns="0"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The node at index </a:t>
              </a:r>
              <a:r>
                <a:rPr lang="en-US" sz="2000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i</a:t>
              </a:r>
              <a:r>
                <a:rPr lang="en-US" sz="2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 ‘s</a:t>
              </a:r>
            </a:p>
          </p:txBody>
        </p:sp>
        <p:sp>
          <p:nvSpPr>
            <p:cNvPr id="254" name="Text Box 23"/>
            <p:cNvSpPr txBox="1">
              <a:spLocks noChangeArrowheads="1"/>
            </p:cNvSpPr>
            <p:nvPr/>
          </p:nvSpPr>
          <p:spPr bwMode="auto">
            <a:xfrm>
              <a:off x="3124200" y="4631822"/>
              <a:ext cx="1371600" cy="60915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tIns="0"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left  son </a:t>
              </a:r>
              <a:r>
                <a:rPr lang="en-US" sz="20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</a:rPr>
                <a:t>?</a:t>
              </a:r>
            </a:p>
          </p:txBody>
        </p:sp>
      </p:grpSp>
      <p:sp>
        <p:nvSpPr>
          <p:cNvPr id="255" name="Text Box 23"/>
          <p:cNvSpPr txBox="1">
            <a:spLocks noChangeArrowheads="1"/>
          </p:cNvSpPr>
          <p:nvPr/>
        </p:nvSpPr>
        <p:spPr bwMode="auto">
          <a:xfrm>
            <a:off x="3124200" y="4667250"/>
            <a:ext cx="1371600" cy="353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tIns="0"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father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?</a:t>
            </a:r>
          </a:p>
        </p:txBody>
      </p:sp>
      <p:sp>
        <p:nvSpPr>
          <p:cNvPr id="263" name="Text Box 23"/>
          <p:cNvSpPr txBox="1">
            <a:spLocks noChangeArrowheads="1"/>
          </p:cNvSpPr>
          <p:nvPr/>
        </p:nvSpPr>
        <p:spPr bwMode="auto">
          <a:xfrm>
            <a:off x="4648200" y="3987800"/>
            <a:ext cx="1752600" cy="34412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08000" tIns="0" rIns="0" bIns="36000">
            <a:spAutoFit/>
          </a:bodyPr>
          <a:lstStyle/>
          <a:p>
            <a:pPr marL="457200" indent="-457200" algn="ctr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+ 1</a:t>
            </a:r>
          </a:p>
        </p:txBody>
      </p:sp>
      <p:sp>
        <p:nvSpPr>
          <p:cNvPr id="264" name="Text Box 23"/>
          <p:cNvSpPr txBox="1">
            <a:spLocks noChangeArrowheads="1"/>
          </p:cNvSpPr>
          <p:nvPr/>
        </p:nvSpPr>
        <p:spPr bwMode="auto">
          <a:xfrm>
            <a:off x="6553200" y="3989388"/>
            <a:ext cx="1752600" cy="34412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08000" tIns="0" rIns="0" bIns="36000">
            <a:spAutoFit/>
          </a:bodyPr>
          <a:lstStyle/>
          <a:p>
            <a:pPr marL="457200" indent="-457200" algn="ctr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</a:p>
        </p:txBody>
      </p:sp>
      <p:sp>
        <p:nvSpPr>
          <p:cNvPr id="265" name="Text Box 23"/>
          <p:cNvSpPr txBox="1">
            <a:spLocks noChangeArrowheads="1"/>
          </p:cNvSpPr>
          <p:nvPr/>
        </p:nvSpPr>
        <p:spPr bwMode="auto">
          <a:xfrm>
            <a:off x="4648200" y="4329113"/>
            <a:ext cx="1752600" cy="344487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08000" tIns="0" rIns="0" bIns="36000">
            <a:spAutoFit/>
          </a:bodyPr>
          <a:lstStyle/>
          <a:p>
            <a:pPr marL="457200" indent="-457200" algn="ctr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+ 2</a:t>
            </a:r>
          </a:p>
        </p:txBody>
      </p:sp>
      <p:sp>
        <p:nvSpPr>
          <p:cNvPr id="266" name="Text Box 23"/>
          <p:cNvSpPr txBox="1">
            <a:spLocks noChangeArrowheads="1"/>
          </p:cNvSpPr>
          <p:nvPr/>
        </p:nvSpPr>
        <p:spPr bwMode="auto">
          <a:xfrm>
            <a:off x="6553200" y="4329113"/>
            <a:ext cx="1752600" cy="34412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08000" tIns="0" rIns="0" bIns="36000">
            <a:spAutoFit/>
          </a:bodyPr>
          <a:lstStyle/>
          <a:p>
            <a:pPr marL="457200" indent="-457200" algn="ctr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2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i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+ 1</a:t>
            </a:r>
          </a:p>
        </p:txBody>
      </p:sp>
      <p:sp>
        <p:nvSpPr>
          <p:cNvPr id="267" name="Text Box 23"/>
          <p:cNvSpPr txBox="1">
            <a:spLocks noChangeArrowheads="1"/>
          </p:cNvSpPr>
          <p:nvPr/>
        </p:nvSpPr>
        <p:spPr bwMode="auto">
          <a:xfrm>
            <a:off x="4648200" y="4686300"/>
            <a:ext cx="1752600" cy="34412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08000" tIns="0" rIns="0" bIns="36000">
            <a:spAutoFit/>
          </a:bodyPr>
          <a:lstStyle/>
          <a:p>
            <a:pPr marL="457200" indent="-457200" algn="ctr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- 1) div 2</a:t>
            </a:r>
          </a:p>
        </p:txBody>
      </p:sp>
      <p:sp>
        <p:nvSpPr>
          <p:cNvPr id="268" name="Text Box 23"/>
          <p:cNvSpPr txBox="1">
            <a:spLocks noChangeArrowheads="1"/>
          </p:cNvSpPr>
          <p:nvPr/>
        </p:nvSpPr>
        <p:spPr bwMode="auto">
          <a:xfrm>
            <a:off x="6553200" y="4687888"/>
            <a:ext cx="1752600" cy="344128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08000" tIns="0" rIns="0" bIns="36000">
            <a:spAutoFit/>
          </a:bodyPr>
          <a:lstStyle/>
          <a:p>
            <a:pPr marL="457200" indent="-457200" algn="ctr">
              <a:spcBef>
                <a:spcPts val="0"/>
              </a:spcBef>
              <a:defRPr/>
            </a:pP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div 2</a:t>
            </a:r>
          </a:p>
        </p:txBody>
      </p:sp>
      <p:sp>
        <p:nvSpPr>
          <p:cNvPr id="271" name="Text Box 23"/>
          <p:cNvSpPr txBox="1">
            <a:spLocks noChangeArrowheads="1"/>
          </p:cNvSpPr>
          <p:nvPr/>
        </p:nvSpPr>
        <p:spPr bwMode="auto">
          <a:xfrm>
            <a:off x="609600" y="5086350"/>
            <a:ext cx="5334000" cy="3079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tIns="0" bIns="0"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 good !  No memory for link ! Easy to calculate !</a:t>
            </a:r>
          </a:p>
        </p:txBody>
      </p:sp>
      <p:sp>
        <p:nvSpPr>
          <p:cNvPr id="272" name="Text Box 23"/>
          <p:cNvSpPr txBox="1">
            <a:spLocks noChangeArrowheads="1"/>
          </p:cNvSpPr>
          <p:nvPr/>
        </p:nvSpPr>
        <p:spPr bwMode="auto">
          <a:xfrm>
            <a:off x="609600" y="5483225"/>
            <a:ext cx="7467600" cy="3079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tIns="0" bIns="0"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What happen if we have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only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node at indices : 0, 2, 6, 14 ?</a:t>
            </a:r>
            <a:r>
              <a:rPr lang="th-TH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2000" dirty="0" err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ie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.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sparse</a:t>
            </a:r>
          </a:p>
        </p:txBody>
      </p:sp>
      <p:sp>
        <p:nvSpPr>
          <p:cNvPr id="275" name="Text Box 23"/>
          <p:cNvSpPr txBox="1">
            <a:spLocks noChangeArrowheads="1"/>
          </p:cNvSpPr>
          <p:nvPr/>
        </p:nvSpPr>
        <p:spPr bwMode="auto">
          <a:xfrm>
            <a:off x="609600" y="5867400"/>
            <a:ext cx="5943600" cy="304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tIns="0" bIns="0"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What shape of tree should be best for sequential array?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0" animBg="1"/>
      <p:bldP spid="253" grpId="0" animBg="1"/>
      <p:bldP spid="255" grpId="0" animBg="1"/>
      <p:bldP spid="263" grpId="0" animBg="1"/>
      <p:bldP spid="264" grpId="0" animBg="1"/>
      <p:bldP spid="265" grpId="0" animBg="1"/>
      <p:bldP spid="266" grpId="0" animBg="1"/>
      <p:bldP spid="267" grpId="0" animBg="1"/>
      <p:bldP spid="268" grpId="0" animBg="1"/>
      <p:bldP spid="271" grpId="0" animBg="1"/>
      <p:bldP spid="272" grpId="0" animBg="1"/>
      <p:bldP spid="27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Tree Definitions</a:t>
            </a:r>
          </a:p>
        </p:txBody>
      </p:sp>
      <p:cxnSp>
        <p:nvCxnSpPr>
          <p:cNvPr id="6" name="Straight Arrow Connector 5"/>
          <p:cNvCxnSpPr>
            <a:endCxn id="3" idx="0"/>
          </p:cNvCxnSpPr>
          <p:nvPr/>
        </p:nvCxnSpPr>
        <p:spPr bwMode="auto">
          <a:xfrm>
            <a:off x="4419600" y="1447800"/>
            <a:ext cx="280988" cy="26193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8" idx="4"/>
            <a:endCxn id="9" idx="0"/>
          </p:cNvCxnSpPr>
          <p:nvPr/>
        </p:nvCxnSpPr>
        <p:spPr bwMode="auto">
          <a:xfrm rot="5400000">
            <a:off x="6042819" y="3158331"/>
            <a:ext cx="304800" cy="158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5" idx="5"/>
            <a:endCxn id="16" idx="0"/>
          </p:cNvCxnSpPr>
          <p:nvPr/>
        </p:nvCxnSpPr>
        <p:spPr bwMode="auto">
          <a:xfrm>
            <a:off x="2600325" y="2938463"/>
            <a:ext cx="100013" cy="40481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5" idx="3"/>
            <a:endCxn id="20" idx="0"/>
          </p:cNvCxnSpPr>
          <p:nvPr/>
        </p:nvCxnSpPr>
        <p:spPr bwMode="auto">
          <a:xfrm flipH="1">
            <a:off x="2090738" y="2938463"/>
            <a:ext cx="185737" cy="404812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2"/>
          <p:cNvCxnSpPr>
            <a:stCxn id="29" idx="5"/>
            <a:endCxn id="32" idx="0"/>
          </p:cNvCxnSpPr>
          <p:nvPr/>
        </p:nvCxnSpPr>
        <p:spPr bwMode="auto">
          <a:xfrm rot="16200000" flipH="1">
            <a:off x="5083969" y="3686969"/>
            <a:ext cx="347662" cy="37465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9" idx="4"/>
            <a:endCxn id="31" idx="0"/>
          </p:cNvCxnSpPr>
          <p:nvPr/>
        </p:nvCxnSpPr>
        <p:spPr bwMode="auto">
          <a:xfrm rot="16200000" flipH="1">
            <a:off x="4774407" y="3901281"/>
            <a:ext cx="271462" cy="3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" name="Group 82"/>
          <p:cNvGrpSpPr>
            <a:grpSpLocks/>
          </p:cNvGrpSpPr>
          <p:nvPr/>
        </p:nvGrpSpPr>
        <p:grpSpPr bwMode="auto">
          <a:xfrm>
            <a:off x="2209800" y="1709738"/>
            <a:ext cx="4214813" cy="2795587"/>
            <a:chOff x="2209800" y="2243132"/>
            <a:chExt cx="4214815" cy="2795587"/>
          </a:xfrm>
        </p:grpSpPr>
        <p:sp>
          <p:nvSpPr>
            <p:cNvPr id="3" name="Oval 2"/>
            <p:cNvSpPr/>
            <p:nvPr/>
          </p:nvSpPr>
          <p:spPr>
            <a:xfrm>
              <a:off x="4471989" y="2243132"/>
              <a:ext cx="457200" cy="457200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R</a:t>
              </a:r>
              <a:endParaRPr lang="th-TH" dirty="0"/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5967415" y="3081332"/>
              <a:ext cx="457200" cy="4572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C</a:t>
              </a:r>
              <a:endParaRPr lang="th-TH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2209800" y="3081332"/>
              <a:ext cx="457200" cy="4572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A</a:t>
              </a:r>
              <a:endParaRPr lang="th-TH" dirty="0"/>
            </a:p>
          </p:txBody>
        </p:sp>
        <p:sp>
          <p:nvSpPr>
            <p:cNvPr id="28" name="Oval 27"/>
            <p:cNvSpPr/>
            <p:nvPr/>
          </p:nvSpPr>
          <p:spPr bwMode="auto">
            <a:xfrm>
              <a:off x="4683126" y="3081332"/>
              <a:ext cx="457200" cy="4572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B</a:t>
              </a:r>
              <a:endParaRPr lang="th-TH" dirty="0"/>
            </a:p>
          </p:txBody>
        </p:sp>
        <p:sp>
          <p:nvSpPr>
            <p:cNvPr id="29" name="Oval 28"/>
            <p:cNvSpPr/>
            <p:nvPr/>
          </p:nvSpPr>
          <p:spPr bwMode="auto">
            <a:xfrm>
              <a:off x="4679951" y="3843332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F</a:t>
              </a:r>
              <a:endParaRPr lang="th-TH" dirty="0"/>
            </a:p>
          </p:txBody>
        </p:sp>
        <p:sp>
          <p:nvSpPr>
            <p:cNvPr id="32" name="Oval 31"/>
            <p:cNvSpPr/>
            <p:nvPr/>
          </p:nvSpPr>
          <p:spPr bwMode="auto">
            <a:xfrm>
              <a:off x="5216526" y="4581519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J</a:t>
              </a:r>
              <a:endParaRPr lang="th-TH" dirty="0"/>
            </a:p>
          </p:txBody>
        </p:sp>
      </p:grpSp>
      <p:grpSp>
        <p:nvGrpSpPr>
          <p:cNvPr id="5" name="Group 72"/>
          <p:cNvGrpSpPr>
            <a:grpSpLocks/>
          </p:cNvGrpSpPr>
          <p:nvPr/>
        </p:nvGrpSpPr>
        <p:grpSpPr bwMode="auto">
          <a:xfrm>
            <a:off x="1862138" y="3309938"/>
            <a:ext cx="4562475" cy="1914525"/>
            <a:chOff x="1862138" y="3843334"/>
            <a:chExt cx="4562477" cy="1914523"/>
          </a:xfrm>
        </p:grpSpPr>
        <p:sp>
          <p:nvSpPr>
            <p:cNvPr id="9" name="Oval 8"/>
            <p:cNvSpPr/>
            <p:nvPr/>
          </p:nvSpPr>
          <p:spPr bwMode="auto">
            <a:xfrm>
              <a:off x="5967415" y="3843334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G</a:t>
              </a:r>
              <a:endParaRPr lang="th-TH" dirty="0"/>
            </a:p>
          </p:txBody>
        </p:sp>
        <p:sp>
          <p:nvSpPr>
            <p:cNvPr id="16" name="Oval 15"/>
            <p:cNvSpPr/>
            <p:nvPr/>
          </p:nvSpPr>
          <p:spPr>
            <a:xfrm>
              <a:off x="2471738" y="3876671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E</a:t>
              </a:r>
              <a:endParaRPr lang="th-TH" dirty="0"/>
            </a:p>
          </p:txBody>
        </p:sp>
        <p:sp>
          <p:nvSpPr>
            <p:cNvPr id="20" name="Oval 19"/>
            <p:cNvSpPr/>
            <p:nvPr/>
          </p:nvSpPr>
          <p:spPr>
            <a:xfrm>
              <a:off x="1862138" y="3876671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D</a:t>
              </a:r>
              <a:endParaRPr lang="th-TH" dirty="0"/>
            </a:p>
          </p:txBody>
        </p:sp>
        <p:sp>
          <p:nvSpPr>
            <p:cNvPr id="30" name="Oval 29"/>
            <p:cNvSpPr/>
            <p:nvPr/>
          </p:nvSpPr>
          <p:spPr bwMode="auto">
            <a:xfrm>
              <a:off x="4149726" y="4571995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H</a:t>
              </a:r>
              <a:endParaRPr lang="th-TH" dirty="0"/>
            </a:p>
          </p:txBody>
        </p:sp>
        <p:sp>
          <p:nvSpPr>
            <p:cNvPr id="31" name="Oval 30"/>
            <p:cNvSpPr/>
            <p:nvPr/>
          </p:nvSpPr>
          <p:spPr bwMode="auto">
            <a:xfrm>
              <a:off x="4683126" y="4571995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I</a:t>
              </a:r>
              <a:endParaRPr lang="th-TH" dirty="0"/>
            </a:p>
          </p:txBody>
        </p:sp>
        <p:sp>
          <p:nvSpPr>
            <p:cNvPr id="33" name="Oval 32"/>
            <p:cNvSpPr/>
            <p:nvPr/>
          </p:nvSpPr>
          <p:spPr bwMode="auto">
            <a:xfrm>
              <a:off x="5216526" y="5300657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K</a:t>
              </a:r>
              <a:endParaRPr lang="th-TH" dirty="0"/>
            </a:p>
          </p:txBody>
        </p:sp>
      </p:grpSp>
      <p:cxnSp>
        <p:nvCxnSpPr>
          <p:cNvPr id="34" name="Straight Arrow Connector 33"/>
          <p:cNvCxnSpPr>
            <a:stCxn id="28" idx="4"/>
            <a:endCxn id="29" idx="0"/>
          </p:cNvCxnSpPr>
          <p:nvPr/>
        </p:nvCxnSpPr>
        <p:spPr bwMode="auto">
          <a:xfrm rot="5400000">
            <a:off x="4757738" y="3155950"/>
            <a:ext cx="304800" cy="3175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2" idx="4"/>
            <a:endCxn id="33" idx="0"/>
          </p:cNvCxnSpPr>
          <p:nvPr/>
        </p:nvCxnSpPr>
        <p:spPr bwMode="auto">
          <a:xfrm rot="5400000">
            <a:off x="5315744" y="4636294"/>
            <a:ext cx="260350" cy="158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9" idx="3"/>
            <a:endCxn id="30" idx="0"/>
          </p:cNvCxnSpPr>
          <p:nvPr/>
        </p:nvCxnSpPr>
        <p:spPr bwMode="auto">
          <a:xfrm rot="5400000">
            <a:off x="4394200" y="3684588"/>
            <a:ext cx="338137" cy="369888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7" name="Group 37"/>
          <p:cNvGrpSpPr>
            <a:grpSpLocks/>
          </p:cNvGrpSpPr>
          <p:nvPr/>
        </p:nvGrpSpPr>
        <p:grpSpPr bwMode="auto">
          <a:xfrm>
            <a:off x="2438400" y="2084388"/>
            <a:ext cx="3757613" cy="463550"/>
            <a:chOff x="4572000" y="3150908"/>
            <a:chExt cx="3757615" cy="463951"/>
          </a:xfrm>
        </p:grpSpPr>
        <p:cxnSp>
          <p:nvCxnSpPr>
            <p:cNvPr id="39" name="Straight Arrow Connector 38"/>
            <p:cNvCxnSpPr>
              <a:stCxn id="85" idx="4"/>
              <a:endCxn id="88" idx="0"/>
            </p:cNvCxnSpPr>
            <p:nvPr/>
          </p:nvCxnSpPr>
          <p:spPr>
            <a:xfrm>
              <a:off x="6824664" y="3233529"/>
              <a:ext cx="220662" cy="38133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1"/>
            <p:cNvCxnSpPr>
              <a:stCxn id="85" idx="5"/>
              <a:endCxn id="8" idx="0"/>
            </p:cNvCxnSpPr>
            <p:nvPr/>
          </p:nvCxnSpPr>
          <p:spPr>
            <a:xfrm>
              <a:off x="6986589" y="3166797"/>
              <a:ext cx="1343026" cy="448062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 bwMode="auto">
            <a:xfrm flipH="1">
              <a:off x="4572000" y="3150908"/>
              <a:ext cx="2108201" cy="448062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 Box 23"/>
          <p:cNvSpPr txBox="1">
            <a:spLocks noChangeArrowheads="1"/>
          </p:cNvSpPr>
          <p:nvPr/>
        </p:nvSpPr>
        <p:spPr bwMode="auto">
          <a:xfrm>
            <a:off x="4191000" y="1219200"/>
            <a:ext cx="457200" cy="33813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600" dirty="0">
                <a:solidFill>
                  <a:srgbClr val="C00000"/>
                </a:solidFill>
                <a:latin typeface="Comic Sans MS" pitchFamily="66" charset="0"/>
              </a:rPr>
              <a:t>r</a:t>
            </a:r>
          </a:p>
        </p:txBody>
      </p:sp>
      <p:sp>
        <p:nvSpPr>
          <p:cNvPr id="62" name="Text Box 23"/>
          <p:cNvSpPr txBox="1">
            <a:spLocks noChangeArrowheads="1"/>
          </p:cNvSpPr>
          <p:nvPr/>
        </p:nvSpPr>
        <p:spPr bwMode="auto">
          <a:xfrm>
            <a:off x="72008" y="620688"/>
            <a:ext cx="3563888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Root = </a:t>
            </a: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father 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</a:t>
            </a: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parent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 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of subtree’s root.</a:t>
            </a:r>
          </a:p>
          <a:p>
            <a:pPr marL="457200" indent="-457200">
              <a:spcBef>
                <a:spcPts val="0"/>
              </a:spcBef>
              <a:defRPr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= </a:t>
            </a: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father </a:t>
            </a:r>
            <a:r>
              <a:rPr lang="th-TH" sz="1600" dirty="0">
                <a:cs typeface="Tahoma" pitchFamily="34" charset="0"/>
              </a:rPr>
              <a:t>ของ </a:t>
            </a:r>
            <a:r>
              <a:rPr lang="en-US" sz="1600" dirty="0">
                <a:cs typeface="Tahoma" pitchFamily="34" charset="0"/>
              </a:rPr>
              <a:t>root </a:t>
            </a:r>
            <a:r>
              <a:rPr lang="th-TH" sz="1600" dirty="0">
                <a:cs typeface="Tahoma" pitchFamily="34" charset="0"/>
              </a:rPr>
              <a:t>ของ </a:t>
            </a:r>
            <a:r>
              <a:rPr lang="en-US" sz="1600" dirty="0" err="1">
                <a:cs typeface="Tahoma" pitchFamily="34" charset="0"/>
              </a:rPr>
              <a:t>subtree</a:t>
            </a:r>
            <a:endParaRPr lang="en-US" sz="1600" dirty="0"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3" name="Text Box 23"/>
          <p:cNvSpPr txBox="1">
            <a:spLocks noChangeArrowheads="1"/>
          </p:cNvSpPr>
          <p:nvPr/>
        </p:nvSpPr>
        <p:spPr bwMode="auto">
          <a:xfrm>
            <a:off x="72008" y="1277471"/>
            <a:ext cx="3563888" cy="8617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Subtree’s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root (</a:t>
            </a:r>
            <a:r>
              <a:rPr lang="en-US" sz="1600" dirty="0">
                <a:cs typeface="Tahoma" pitchFamily="34" charset="0"/>
              </a:rPr>
              <a:t>root </a:t>
            </a:r>
            <a:r>
              <a:rPr lang="th-TH" sz="1600" dirty="0">
                <a:cs typeface="Tahoma" pitchFamily="34" charset="0"/>
              </a:rPr>
              <a:t>ของ </a:t>
            </a:r>
            <a:r>
              <a:rPr lang="en-US" sz="1600" dirty="0" err="1">
                <a:cs typeface="Tahoma" pitchFamily="34" charset="0"/>
              </a:rPr>
              <a:t>subtree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</a:p>
          <a:p>
            <a:pPr marL="457200" indent="-457200">
              <a:spcBef>
                <a:spcPts val="0"/>
              </a:spcBef>
              <a:defRPr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= </a:t>
            </a: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son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(</a:t>
            </a: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child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of his father.</a:t>
            </a:r>
          </a:p>
          <a:p>
            <a:pPr marL="457200" indent="-457200">
              <a:defRPr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= </a:t>
            </a: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son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(</a:t>
            </a:r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child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 </a:t>
            </a:r>
            <a:r>
              <a:rPr lang="th-TH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ของพ่อของมัน</a:t>
            </a: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6" name="Text Box 23"/>
          <p:cNvSpPr txBox="1">
            <a:spLocks noChangeArrowheads="1"/>
          </p:cNvSpPr>
          <p:nvPr/>
        </p:nvSpPr>
        <p:spPr bwMode="auto">
          <a:xfrm>
            <a:off x="6781800" y="2438400"/>
            <a:ext cx="2057400" cy="6461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 B C = </a:t>
            </a:r>
            <a:r>
              <a:rPr lang="en-US" sz="18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sons(</a:t>
            </a:r>
            <a:r>
              <a:rPr lang="en-US" sz="180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childs</a:t>
            </a:r>
            <a:r>
              <a:rPr lang="en-US" sz="18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  <a:r>
              <a:rPr 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</a:p>
          <a:p>
            <a:pPr marL="457200" indent="-457200">
              <a:spcBef>
                <a:spcPts val="0"/>
              </a:spcBef>
              <a:defRPr/>
            </a:pPr>
            <a:r>
              <a:rPr 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            of R </a:t>
            </a:r>
            <a:endParaRPr lang="en-US" sz="1800" dirty="0">
              <a:solidFill>
                <a:srgbClr val="0070C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7" name="Text Box 23"/>
          <p:cNvSpPr txBox="1">
            <a:spLocks noChangeArrowheads="1"/>
          </p:cNvSpPr>
          <p:nvPr/>
        </p:nvSpPr>
        <p:spPr bwMode="auto">
          <a:xfrm>
            <a:off x="5181600" y="1447800"/>
            <a:ext cx="1905000" cy="6461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 = </a:t>
            </a:r>
            <a:r>
              <a:rPr lang="en-US" sz="18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father(parent)</a:t>
            </a:r>
            <a:r>
              <a:rPr 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</a:p>
          <a:p>
            <a:pPr marL="457200" indent="-457200">
              <a:spcBef>
                <a:spcPts val="0"/>
              </a:spcBef>
              <a:defRPr/>
            </a:pPr>
            <a:r>
              <a:rPr 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      of A B C</a:t>
            </a:r>
          </a:p>
        </p:txBody>
      </p:sp>
      <p:sp>
        <p:nvSpPr>
          <p:cNvPr id="69" name="Text Box 23"/>
          <p:cNvSpPr txBox="1">
            <a:spLocks noChangeArrowheads="1"/>
          </p:cNvSpPr>
          <p:nvPr/>
        </p:nvSpPr>
        <p:spPr bwMode="auto">
          <a:xfrm>
            <a:off x="6858000" y="3581400"/>
            <a:ext cx="1447800" cy="12001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Father</a:t>
            </a:r>
            <a:r>
              <a:rPr 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of </a:t>
            </a: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 ?</a:t>
            </a:r>
          </a:p>
          <a:p>
            <a:pPr marL="457200" indent="-457200">
              <a:spcBef>
                <a:spcPts val="0"/>
              </a:spcBef>
              <a:defRPr/>
            </a:pP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Sons </a:t>
            </a:r>
            <a:r>
              <a:rPr 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of </a:t>
            </a: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 ?</a:t>
            </a:r>
          </a:p>
          <a:p>
            <a:pPr marL="457200" indent="-457200">
              <a:spcBef>
                <a:spcPts val="0"/>
              </a:spcBef>
              <a:defRPr/>
            </a:pP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Father</a:t>
            </a:r>
            <a:r>
              <a:rPr 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of </a:t>
            </a: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 ?</a:t>
            </a:r>
          </a:p>
          <a:p>
            <a:pPr marL="457200" indent="-457200">
              <a:spcBef>
                <a:spcPts val="0"/>
              </a:spcBef>
              <a:defRPr/>
            </a:pP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Sons </a:t>
            </a:r>
            <a:r>
              <a:rPr 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of </a:t>
            </a: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H ? </a:t>
            </a:r>
          </a:p>
        </p:txBody>
      </p:sp>
      <p:sp>
        <p:nvSpPr>
          <p:cNvPr id="71" name="Text Box 23"/>
          <p:cNvSpPr txBox="1">
            <a:spLocks noChangeArrowheads="1"/>
          </p:cNvSpPr>
          <p:nvPr/>
        </p:nvSpPr>
        <p:spPr bwMode="auto">
          <a:xfrm>
            <a:off x="3923928" y="836712"/>
            <a:ext cx="149046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Root </a:t>
            </a:r>
            <a:r>
              <a:rPr lang="th-TH" dirty="0">
                <a:cs typeface="Tahoma" pitchFamily="34" charset="0"/>
              </a:rPr>
              <a:t>ไม่มีพ่อ</a:t>
            </a:r>
            <a:endParaRPr lang="en-US" sz="1800" b="1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2" name="Text Box 23"/>
          <p:cNvSpPr txBox="1">
            <a:spLocks noChangeArrowheads="1"/>
          </p:cNvSpPr>
          <p:nvPr/>
        </p:nvSpPr>
        <p:spPr bwMode="auto">
          <a:xfrm>
            <a:off x="4267200" y="5410200"/>
            <a:ext cx="2133600" cy="92333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95000"/>
              </a:schemeClr>
            </a:solidFill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8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Leaf (leave) </a:t>
            </a:r>
          </a:p>
          <a:p>
            <a:pPr marL="457200" indent="-457200">
              <a:spcBef>
                <a:spcPts val="0"/>
              </a:spcBef>
              <a:defRPr/>
            </a:pP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= node with no son.</a:t>
            </a:r>
          </a:p>
          <a:p>
            <a:pPr marL="457200" indent="-457200">
              <a:spcBef>
                <a:spcPts val="0"/>
              </a:spcBef>
              <a:defRPr/>
            </a:pP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= node </a:t>
            </a:r>
            <a:r>
              <a:rPr lang="th-TH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ที่ไม่มีลูก</a:t>
            </a:r>
            <a:endParaRPr lang="en-US" sz="1800" b="1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11" name="Group 73"/>
          <p:cNvGrpSpPr>
            <a:grpSpLocks/>
          </p:cNvGrpSpPr>
          <p:nvPr/>
        </p:nvGrpSpPr>
        <p:grpSpPr bwMode="auto">
          <a:xfrm>
            <a:off x="1862138" y="3321050"/>
            <a:ext cx="4562475" cy="1914525"/>
            <a:chOff x="1862138" y="3843334"/>
            <a:chExt cx="4562477" cy="1914523"/>
          </a:xfrm>
        </p:grpSpPr>
        <p:sp>
          <p:nvSpPr>
            <p:cNvPr id="75" name="Oval 74"/>
            <p:cNvSpPr/>
            <p:nvPr/>
          </p:nvSpPr>
          <p:spPr bwMode="auto">
            <a:xfrm>
              <a:off x="5967415" y="3843334"/>
              <a:ext cx="457200" cy="4572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G</a:t>
              </a:r>
              <a:endParaRPr lang="th-TH" dirty="0"/>
            </a:p>
          </p:txBody>
        </p:sp>
        <p:sp>
          <p:nvSpPr>
            <p:cNvPr id="76" name="Oval 75"/>
            <p:cNvSpPr/>
            <p:nvPr/>
          </p:nvSpPr>
          <p:spPr>
            <a:xfrm>
              <a:off x="2471738" y="3876672"/>
              <a:ext cx="457200" cy="4572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E</a:t>
              </a:r>
              <a:endParaRPr lang="th-TH" dirty="0"/>
            </a:p>
          </p:txBody>
        </p:sp>
        <p:sp>
          <p:nvSpPr>
            <p:cNvPr id="77" name="Oval 76"/>
            <p:cNvSpPr/>
            <p:nvPr/>
          </p:nvSpPr>
          <p:spPr>
            <a:xfrm>
              <a:off x="1862138" y="3876672"/>
              <a:ext cx="457200" cy="4572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D</a:t>
              </a:r>
              <a:endParaRPr lang="th-TH" dirty="0"/>
            </a:p>
          </p:txBody>
        </p:sp>
        <p:sp>
          <p:nvSpPr>
            <p:cNvPr id="78" name="Oval 77"/>
            <p:cNvSpPr/>
            <p:nvPr/>
          </p:nvSpPr>
          <p:spPr bwMode="auto">
            <a:xfrm>
              <a:off x="4149726" y="4571996"/>
              <a:ext cx="457200" cy="4572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H</a:t>
              </a:r>
              <a:endParaRPr lang="th-TH" dirty="0"/>
            </a:p>
          </p:txBody>
        </p:sp>
        <p:sp>
          <p:nvSpPr>
            <p:cNvPr id="79" name="Oval 78"/>
            <p:cNvSpPr/>
            <p:nvPr/>
          </p:nvSpPr>
          <p:spPr bwMode="auto">
            <a:xfrm>
              <a:off x="4683126" y="4571996"/>
              <a:ext cx="457200" cy="4572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I</a:t>
              </a:r>
              <a:endParaRPr lang="th-TH" dirty="0"/>
            </a:p>
          </p:txBody>
        </p:sp>
        <p:sp>
          <p:nvSpPr>
            <p:cNvPr id="80" name="Oval 79"/>
            <p:cNvSpPr/>
            <p:nvPr/>
          </p:nvSpPr>
          <p:spPr bwMode="auto">
            <a:xfrm>
              <a:off x="5216526" y="5300657"/>
              <a:ext cx="457200" cy="4572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K</a:t>
              </a:r>
              <a:endParaRPr lang="th-TH" dirty="0"/>
            </a:p>
          </p:txBody>
        </p:sp>
      </p:grpSp>
      <p:sp>
        <p:nvSpPr>
          <p:cNvPr id="81" name="Text Box 23"/>
          <p:cNvSpPr txBox="1">
            <a:spLocks noChangeArrowheads="1"/>
          </p:cNvSpPr>
          <p:nvPr/>
        </p:nvSpPr>
        <p:spPr bwMode="auto">
          <a:xfrm>
            <a:off x="609600" y="4484688"/>
            <a:ext cx="3048000" cy="3698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1">
                <a:lumMod val="95000"/>
              </a:schemeClr>
            </a:solidFill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Leaf (leave) = </a:t>
            </a:r>
            <a:r>
              <a:rPr lang="en-US" sz="180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Enternal</a:t>
            </a:r>
            <a:r>
              <a:rPr lang="en-US" sz="18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node</a:t>
            </a: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</a:p>
        </p:txBody>
      </p:sp>
      <p:sp>
        <p:nvSpPr>
          <p:cNvPr id="82" name="Text Box 23"/>
          <p:cNvSpPr txBox="1">
            <a:spLocks noChangeArrowheads="1"/>
          </p:cNvSpPr>
          <p:nvPr/>
        </p:nvSpPr>
        <p:spPr bwMode="auto">
          <a:xfrm>
            <a:off x="609600" y="4876800"/>
            <a:ext cx="3048000" cy="4619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Leaf (leave) 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≠</a:t>
            </a: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18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Internal node</a:t>
            </a: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.</a:t>
            </a:r>
          </a:p>
        </p:txBody>
      </p:sp>
      <p:grpSp>
        <p:nvGrpSpPr>
          <p:cNvPr id="12" name="Group 83"/>
          <p:cNvGrpSpPr>
            <a:grpSpLocks/>
          </p:cNvGrpSpPr>
          <p:nvPr/>
        </p:nvGrpSpPr>
        <p:grpSpPr bwMode="auto">
          <a:xfrm>
            <a:off x="2209800" y="1709738"/>
            <a:ext cx="4214813" cy="2795587"/>
            <a:chOff x="2209800" y="2243132"/>
            <a:chExt cx="4214815" cy="2795587"/>
          </a:xfrm>
        </p:grpSpPr>
        <p:sp>
          <p:nvSpPr>
            <p:cNvPr id="85" name="Oval 84"/>
            <p:cNvSpPr/>
            <p:nvPr/>
          </p:nvSpPr>
          <p:spPr>
            <a:xfrm>
              <a:off x="4462464" y="2243132"/>
              <a:ext cx="457200" cy="4572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R</a:t>
              </a:r>
              <a:endParaRPr lang="th-TH" dirty="0"/>
            </a:p>
          </p:txBody>
        </p:sp>
        <p:sp>
          <p:nvSpPr>
            <p:cNvPr id="86" name="Oval 85"/>
            <p:cNvSpPr/>
            <p:nvPr/>
          </p:nvSpPr>
          <p:spPr bwMode="auto">
            <a:xfrm>
              <a:off x="5967415" y="3081332"/>
              <a:ext cx="457200" cy="4572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C</a:t>
              </a:r>
              <a:endParaRPr lang="th-TH" dirty="0"/>
            </a:p>
          </p:txBody>
        </p:sp>
        <p:sp>
          <p:nvSpPr>
            <p:cNvPr id="87" name="Oval 86"/>
            <p:cNvSpPr/>
            <p:nvPr/>
          </p:nvSpPr>
          <p:spPr>
            <a:xfrm>
              <a:off x="2209800" y="3081332"/>
              <a:ext cx="457200" cy="4572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A</a:t>
              </a:r>
              <a:endParaRPr lang="th-TH" dirty="0"/>
            </a:p>
          </p:txBody>
        </p:sp>
        <p:sp>
          <p:nvSpPr>
            <p:cNvPr id="88" name="Oval 87"/>
            <p:cNvSpPr/>
            <p:nvPr/>
          </p:nvSpPr>
          <p:spPr bwMode="auto">
            <a:xfrm>
              <a:off x="4683126" y="3081332"/>
              <a:ext cx="457200" cy="4572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B</a:t>
              </a:r>
              <a:endParaRPr lang="th-TH" dirty="0"/>
            </a:p>
          </p:txBody>
        </p:sp>
        <p:sp>
          <p:nvSpPr>
            <p:cNvPr id="89" name="Oval 88"/>
            <p:cNvSpPr/>
            <p:nvPr/>
          </p:nvSpPr>
          <p:spPr bwMode="auto">
            <a:xfrm>
              <a:off x="4679951" y="3843332"/>
              <a:ext cx="457200" cy="4572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F</a:t>
              </a:r>
              <a:endParaRPr lang="th-TH" dirty="0"/>
            </a:p>
          </p:txBody>
        </p:sp>
        <p:sp>
          <p:nvSpPr>
            <p:cNvPr id="90" name="Oval 89"/>
            <p:cNvSpPr/>
            <p:nvPr/>
          </p:nvSpPr>
          <p:spPr bwMode="auto">
            <a:xfrm>
              <a:off x="5216526" y="4581519"/>
              <a:ext cx="457200" cy="4572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J</a:t>
              </a:r>
              <a:endParaRPr lang="th-TH" dirty="0"/>
            </a:p>
          </p:txBody>
        </p:sp>
      </p:grpSp>
      <p:pic>
        <p:nvPicPr>
          <p:cNvPr id="168964" name="Picture 4" descr="ผลการค้นหารูปภาพสำหรับ tree root stem leaf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7020272" y="4941168"/>
            <a:ext cx="1066800" cy="1474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68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3" grpId="0" animBg="1"/>
      <p:bldP spid="66" grpId="0" animBg="1"/>
      <p:bldP spid="67" grpId="0" animBg="1"/>
      <p:bldP spid="69" grpId="0" animBg="1"/>
      <p:bldP spid="71" grpId="0" animBg="1"/>
      <p:bldP spid="72" grpId="0" animBg="1"/>
      <p:bldP spid="81" grpId="0" animBg="1"/>
      <p:bldP spid="82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Tree</a:t>
            </a:r>
            <a:endParaRPr lang="th-TH" dirty="0"/>
          </a:p>
        </p:txBody>
      </p:sp>
      <p:sp>
        <p:nvSpPr>
          <p:cNvPr id="10244" name="Content Placeholder 4"/>
          <p:cNvSpPr>
            <a:spLocks noGrp="1"/>
          </p:cNvSpPr>
          <p:nvPr>
            <p:ph idx="4294967295"/>
          </p:nvPr>
        </p:nvSpPr>
        <p:spPr>
          <a:xfrm>
            <a:off x="0" y="1295400"/>
            <a:ext cx="5181600" cy="2590800"/>
          </a:xfrm>
        </p:spPr>
        <p:txBody>
          <a:bodyPr/>
          <a:lstStyle/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Tree Definitions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/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Binary Tree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Traversals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Binary Search Tree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latin typeface="Comic Sans MS" pitchFamily="66" charset="0"/>
                <a:cs typeface="Cordia New" pitchFamily="34" charset="-34"/>
              </a:rPr>
              <a:t>Representations</a:t>
            </a:r>
          </a:p>
          <a:p>
            <a:pPr marL="914400" lvl="1" indent="-514350">
              <a:lnSpc>
                <a:spcPct val="120000"/>
              </a:lnSpc>
            </a:pPr>
            <a:r>
              <a:rPr lang="en-US" sz="2000">
                <a:solidFill>
                  <a:srgbClr val="00B050"/>
                </a:solidFill>
                <a:latin typeface="Comic Sans MS" pitchFamily="66" charset="0"/>
                <a:cs typeface="Cordia New" pitchFamily="34" charset="-34"/>
              </a:rPr>
              <a:t>Application : Expression Tree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 bwMode="auto">
          <a:xfrm>
            <a:off x="5257800" y="3657600"/>
            <a:ext cx="34290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514350" indent="-514350">
              <a:lnSpc>
                <a:spcPct val="120000"/>
              </a:lnSpc>
              <a:buFont typeface="+mj-lt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AVL Tree</a:t>
            </a:r>
          </a:p>
          <a:p>
            <a:pPr marL="514350" indent="-514350">
              <a:lnSpc>
                <a:spcPct val="120000"/>
              </a:lnSpc>
              <a:buFont typeface="Calibri" pitchFamily="34" charset="0"/>
              <a:buAutoNum type="arabicPeriod" startAt="3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Which Representions ?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n-ary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Generic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Multiway Search Tree</a:t>
            </a:r>
          </a:p>
          <a:p>
            <a:pPr marL="514350" indent="-514350" eaLnBrk="0" hangingPunct="0">
              <a:lnSpc>
                <a:spcPct val="120000"/>
              </a:lnSpc>
              <a:spcBef>
                <a:spcPct val="20000"/>
              </a:spcBef>
              <a:buFont typeface="+mj-lt"/>
              <a:buAutoNum type="arabicPeriod" startAt="5"/>
              <a:defRPr/>
            </a:pPr>
            <a:r>
              <a:rPr lang="en-US" sz="1900" dirty="0">
                <a:solidFill>
                  <a:schemeClr val="bg1">
                    <a:lumMod val="75000"/>
                  </a:schemeClr>
                </a:solidFill>
                <a:cs typeface="+mn-cs"/>
              </a:rPr>
              <a:t>B-Trees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292080" y="1196752"/>
            <a:ext cx="2200275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Example : Expression Tree</a:t>
            </a:r>
            <a:endParaRPr lang="th-TH" dirty="0"/>
          </a:p>
        </p:txBody>
      </p:sp>
      <p:sp>
        <p:nvSpPr>
          <p:cNvPr id="4" name="Text Box 23"/>
          <p:cNvSpPr txBox="1">
            <a:spLocks noChangeArrowheads="1"/>
          </p:cNvSpPr>
          <p:nvPr/>
        </p:nvSpPr>
        <p:spPr bwMode="auto">
          <a:xfrm>
            <a:off x="3505200" y="1476375"/>
            <a:ext cx="381000" cy="40005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2000" dirty="0">
                <a:solidFill>
                  <a:schemeClr val="tx1"/>
                </a:solidFill>
                <a:latin typeface="Comic Sans MS" pitchFamily="66" charset="0"/>
              </a:rPr>
              <a:t>r</a:t>
            </a:r>
          </a:p>
        </p:txBody>
      </p:sp>
      <p:cxnSp>
        <p:nvCxnSpPr>
          <p:cNvPr id="5" name="Straight Arrow Connector 4"/>
          <p:cNvCxnSpPr>
            <a:stCxn id="4" idx="3"/>
          </p:cNvCxnSpPr>
          <p:nvPr/>
        </p:nvCxnSpPr>
        <p:spPr bwMode="auto">
          <a:xfrm>
            <a:off x="3886200" y="1676400"/>
            <a:ext cx="304800" cy="47625"/>
          </a:xfrm>
          <a:prstGeom prst="straightConnector1">
            <a:avLst/>
          </a:prstGeom>
          <a:ln w="3175">
            <a:solidFill>
              <a:srgbClr val="009E47"/>
            </a:solidFill>
            <a:tailEnd type="arrow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18" idx="4"/>
            <a:endCxn id="15" idx="0"/>
          </p:cNvCxnSpPr>
          <p:nvPr/>
        </p:nvCxnSpPr>
        <p:spPr bwMode="auto">
          <a:xfrm rot="5400000">
            <a:off x="5128419" y="2605882"/>
            <a:ext cx="336550" cy="4365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5" idx="4"/>
            <a:endCxn id="16" idx="0"/>
          </p:cNvCxnSpPr>
          <p:nvPr/>
        </p:nvCxnSpPr>
        <p:spPr bwMode="auto">
          <a:xfrm rot="5400000">
            <a:off x="4796631" y="3309144"/>
            <a:ext cx="238125" cy="325438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8" idx="4"/>
            <a:endCxn id="14" idx="0"/>
          </p:cNvCxnSpPr>
          <p:nvPr/>
        </p:nvCxnSpPr>
        <p:spPr bwMode="auto">
          <a:xfrm rot="16200000" flipH="1">
            <a:off x="5572919" y="2597944"/>
            <a:ext cx="341312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 bwMode="auto">
          <a:xfrm>
            <a:off x="5791200" y="2997200"/>
            <a:ext cx="360363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g</a:t>
            </a:r>
            <a:endParaRPr lang="th-TH" sz="1800" b="1" dirty="0"/>
          </a:p>
        </p:txBody>
      </p:sp>
      <p:sp>
        <p:nvSpPr>
          <p:cNvPr id="15" name="Oval 14"/>
          <p:cNvSpPr/>
          <p:nvPr/>
        </p:nvSpPr>
        <p:spPr bwMode="auto">
          <a:xfrm>
            <a:off x="4897438" y="2992438"/>
            <a:ext cx="360362" cy="36036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+</a:t>
            </a:r>
            <a:endParaRPr lang="th-TH" sz="1800" b="1" dirty="0"/>
          </a:p>
        </p:txBody>
      </p:sp>
      <p:sp>
        <p:nvSpPr>
          <p:cNvPr id="16" name="Oval 15"/>
          <p:cNvSpPr/>
          <p:nvPr/>
        </p:nvSpPr>
        <p:spPr bwMode="auto">
          <a:xfrm>
            <a:off x="4572000" y="3590925"/>
            <a:ext cx="360363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*</a:t>
            </a:r>
            <a:endParaRPr lang="th-TH" sz="1800" b="1" dirty="0"/>
          </a:p>
        </p:txBody>
      </p:sp>
      <p:cxnSp>
        <p:nvCxnSpPr>
          <p:cNvPr id="17" name="Straight Arrow Connector 16"/>
          <p:cNvCxnSpPr>
            <a:stCxn id="20" idx="5"/>
            <a:endCxn id="18" idx="0"/>
          </p:cNvCxnSpPr>
          <p:nvPr/>
        </p:nvCxnSpPr>
        <p:spPr bwMode="auto">
          <a:xfrm rot="16200000" flipH="1">
            <a:off x="4840288" y="1622425"/>
            <a:ext cx="311150" cy="103505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 bwMode="auto">
          <a:xfrm>
            <a:off x="5334000" y="2295525"/>
            <a:ext cx="360363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*</a:t>
            </a:r>
            <a:endParaRPr lang="th-TH" sz="1800" b="1" dirty="0"/>
          </a:p>
        </p:txBody>
      </p:sp>
      <p:sp>
        <p:nvSpPr>
          <p:cNvPr id="20" name="Oval 19"/>
          <p:cNvSpPr/>
          <p:nvPr/>
        </p:nvSpPr>
        <p:spPr bwMode="auto">
          <a:xfrm>
            <a:off x="4170363" y="1676400"/>
            <a:ext cx="360362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+</a:t>
            </a:r>
            <a:endParaRPr lang="th-TH" sz="1800" b="1" dirty="0"/>
          </a:p>
        </p:txBody>
      </p:sp>
      <p:cxnSp>
        <p:nvCxnSpPr>
          <p:cNvPr id="21" name="Straight Arrow Connector 20"/>
          <p:cNvCxnSpPr>
            <a:stCxn id="28" idx="4"/>
            <a:endCxn id="25" idx="0"/>
          </p:cNvCxnSpPr>
          <p:nvPr/>
        </p:nvCxnSpPr>
        <p:spPr bwMode="auto">
          <a:xfrm rot="5400000">
            <a:off x="2913856" y="2580482"/>
            <a:ext cx="325437" cy="4572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24" idx="4"/>
            <a:endCxn id="26" idx="0"/>
          </p:cNvCxnSpPr>
          <p:nvPr/>
        </p:nvCxnSpPr>
        <p:spPr bwMode="auto">
          <a:xfrm rot="5400000">
            <a:off x="3540920" y="3339306"/>
            <a:ext cx="233362" cy="250825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28" idx="4"/>
            <a:endCxn id="24" idx="0"/>
          </p:cNvCxnSpPr>
          <p:nvPr/>
        </p:nvCxnSpPr>
        <p:spPr bwMode="auto">
          <a:xfrm rot="16200000" flipH="1">
            <a:off x="3371851" y="2578100"/>
            <a:ext cx="341312" cy="477837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 bwMode="auto">
          <a:xfrm>
            <a:off x="3602038" y="2987675"/>
            <a:ext cx="360362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*</a:t>
            </a:r>
            <a:endParaRPr lang="th-TH" sz="1800" b="1" dirty="0"/>
          </a:p>
        </p:txBody>
      </p:sp>
      <p:sp>
        <p:nvSpPr>
          <p:cNvPr id="25" name="Oval 24"/>
          <p:cNvSpPr/>
          <p:nvPr/>
        </p:nvSpPr>
        <p:spPr bwMode="auto">
          <a:xfrm>
            <a:off x="2667000" y="2971800"/>
            <a:ext cx="360363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a</a:t>
            </a:r>
            <a:endParaRPr lang="th-TH" sz="1800" b="1" dirty="0"/>
          </a:p>
        </p:txBody>
      </p:sp>
      <p:sp>
        <p:nvSpPr>
          <p:cNvPr id="26" name="Oval 25"/>
          <p:cNvSpPr/>
          <p:nvPr/>
        </p:nvSpPr>
        <p:spPr bwMode="auto">
          <a:xfrm>
            <a:off x="3352800" y="3581400"/>
            <a:ext cx="360363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b</a:t>
            </a:r>
            <a:endParaRPr lang="th-TH" sz="1800" b="1" dirty="0"/>
          </a:p>
        </p:txBody>
      </p:sp>
      <p:cxnSp>
        <p:nvCxnSpPr>
          <p:cNvPr id="27" name="Straight Arrow Connector 26"/>
          <p:cNvCxnSpPr>
            <a:stCxn id="20" idx="3"/>
            <a:endCxn id="28" idx="0"/>
          </p:cNvCxnSpPr>
          <p:nvPr/>
        </p:nvCxnSpPr>
        <p:spPr bwMode="auto">
          <a:xfrm rot="5400000">
            <a:off x="3613150" y="1676400"/>
            <a:ext cx="301625" cy="917575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 bwMode="auto">
          <a:xfrm>
            <a:off x="3124200" y="2286000"/>
            <a:ext cx="360363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+</a:t>
            </a:r>
            <a:endParaRPr lang="th-TH" sz="1800" b="1" dirty="0"/>
          </a:p>
        </p:txBody>
      </p:sp>
      <p:cxnSp>
        <p:nvCxnSpPr>
          <p:cNvPr id="33" name="Straight Arrow Connector 32"/>
          <p:cNvCxnSpPr>
            <a:stCxn id="16" idx="4"/>
            <a:endCxn id="36" idx="0"/>
          </p:cNvCxnSpPr>
          <p:nvPr/>
        </p:nvCxnSpPr>
        <p:spPr bwMode="auto">
          <a:xfrm rot="5400000">
            <a:off x="4441826" y="3956050"/>
            <a:ext cx="315912" cy="306387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6" idx="4"/>
            <a:endCxn id="35" idx="0"/>
          </p:cNvCxnSpPr>
          <p:nvPr/>
        </p:nvCxnSpPr>
        <p:spPr bwMode="auto">
          <a:xfrm rot="16200000" flipH="1">
            <a:off x="4747419" y="3956844"/>
            <a:ext cx="315912" cy="304800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 bwMode="auto">
          <a:xfrm>
            <a:off x="4876800" y="4267200"/>
            <a:ext cx="360363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e</a:t>
            </a:r>
            <a:endParaRPr lang="th-TH" sz="1800" b="1" dirty="0"/>
          </a:p>
        </p:txBody>
      </p:sp>
      <p:sp>
        <p:nvSpPr>
          <p:cNvPr id="36" name="Oval 35"/>
          <p:cNvSpPr/>
          <p:nvPr/>
        </p:nvSpPr>
        <p:spPr bwMode="auto">
          <a:xfrm>
            <a:off x="4267200" y="4267200"/>
            <a:ext cx="360363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d</a:t>
            </a:r>
            <a:endParaRPr lang="th-TH" sz="1800" b="1" dirty="0"/>
          </a:p>
        </p:txBody>
      </p:sp>
      <p:cxnSp>
        <p:nvCxnSpPr>
          <p:cNvPr id="39" name="Straight Arrow Connector 38"/>
          <p:cNvCxnSpPr>
            <a:stCxn id="15" idx="4"/>
            <a:endCxn id="42" idx="0"/>
          </p:cNvCxnSpPr>
          <p:nvPr/>
        </p:nvCxnSpPr>
        <p:spPr bwMode="auto">
          <a:xfrm rot="16200000" flipH="1">
            <a:off x="5139531" y="3291682"/>
            <a:ext cx="238125" cy="360362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 bwMode="auto">
          <a:xfrm>
            <a:off x="5257800" y="3590925"/>
            <a:ext cx="360363" cy="360363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f</a:t>
            </a:r>
            <a:endParaRPr lang="th-TH" sz="1800" b="1" dirty="0"/>
          </a:p>
        </p:txBody>
      </p:sp>
      <p:cxnSp>
        <p:nvCxnSpPr>
          <p:cNvPr id="43" name="Straight Arrow Connector 42"/>
          <p:cNvCxnSpPr>
            <a:stCxn id="24" idx="4"/>
            <a:endCxn id="44" idx="0"/>
          </p:cNvCxnSpPr>
          <p:nvPr/>
        </p:nvCxnSpPr>
        <p:spPr bwMode="auto">
          <a:xfrm rot="16200000" flipH="1">
            <a:off x="3817938" y="3313113"/>
            <a:ext cx="250825" cy="320675"/>
          </a:xfrm>
          <a:prstGeom prst="straightConnector1">
            <a:avLst/>
          </a:prstGeom>
          <a:ln w="3175">
            <a:solidFill>
              <a:srgbClr val="009E47"/>
            </a:solidFill>
            <a:headEnd type="none" w="med" len="med"/>
            <a:tailEnd type="none" w="med" len="med"/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 bwMode="auto">
          <a:xfrm>
            <a:off x="3924300" y="3598863"/>
            <a:ext cx="360363" cy="360362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tIns="36000" rIns="0" bIns="0" anchor="ctr"/>
          <a:lstStyle/>
          <a:p>
            <a:pPr algn="ctr">
              <a:defRPr/>
            </a:pPr>
            <a:r>
              <a:rPr lang="en-US" sz="1800" b="1" dirty="0"/>
              <a:t>c</a:t>
            </a:r>
            <a:endParaRPr lang="th-TH" sz="1800" b="1" dirty="0"/>
          </a:p>
        </p:txBody>
      </p:sp>
      <p:sp>
        <p:nvSpPr>
          <p:cNvPr id="60" name="Content Placeholder 4"/>
          <p:cNvSpPr txBox="1">
            <a:spLocks/>
          </p:cNvSpPr>
          <p:nvPr/>
        </p:nvSpPr>
        <p:spPr bwMode="auto">
          <a:xfrm>
            <a:off x="3059832" y="4941168"/>
            <a:ext cx="3870176" cy="42440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 fontScale="77500" lnSpcReduction="20000"/>
          </a:bodyPr>
          <a:lstStyle/>
          <a:p>
            <a:pPr marL="514350" indent="-514350">
              <a:spcBef>
                <a:spcPct val="20000"/>
              </a:spcBef>
              <a:defRPr/>
            </a:pPr>
            <a:r>
              <a:rPr lang="en-US" sz="3200" dirty="0"/>
              <a:t>(a + b * c) + ((d * e + f) * g)</a:t>
            </a:r>
            <a:endParaRPr lang="th-TH" sz="2600" kern="0" dirty="0">
              <a:cs typeface="_Layiji MaHaNiYom V 1.2" pitchFamily="2" charset="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Constructing an Expression Tree</a:t>
            </a:r>
            <a:endParaRPr lang="th-TH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 bwMode="auto">
          <a:xfrm>
            <a:off x="4419600" y="1295400"/>
            <a:ext cx="2133600" cy="360363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spcBef>
                <a:spcPct val="20000"/>
              </a:spcBef>
              <a:defRPr/>
            </a:pPr>
            <a:r>
              <a:rPr lang="en-US" sz="2000" dirty="0"/>
              <a:t>input postfix form</a:t>
            </a:r>
            <a:endParaRPr lang="th-TH" sz="1800" kern="0" dirty="0">
              <a:cs typeface="_Layiji MaHaNiYom V 1.2" pitchFamily="2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57200" y="977900"/>
            <a:ext cx="971550" cy="2524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bIns="0" anchor="ctr"/>
          <a:lstStyle/>
          <a:p>
            <a:pPr algn="r">
              <a:defRPr/>
            </a:pPr>
            <a:r>
              <a:rPr lang="en-US" sz="2000" dirty="0"/>
              <a:t>stack  S</a:t>
            </a:r>
            <a:endParaRPr lang="th-TH" sz="2000" dirty="0"/>
          </a:p>
        </p:txBody>
      </p:sp>
      <p:sp>
        <p:nvSpPr>
          <p:cNvPr id="43" name="Content Placeholder 4"/>
          <p:cNvSpPr txBox="1">
            <a:spLocks/>
          </p:cNvSpPr>
          <p:nvPr/>
        </p:nvSpPr>
        <p:spPr bwMode="auto">
          <a:xfrm>
            <a:off x="3352800" y="3165475"/>
            <a:ext cx="3124200" cy="360363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spcBef>
                <a:spcPct val="20000"/>
              </a:spcBef>
              <a:defRPr/>
            </a:pPr>
            <a:r>
              <a:rPr lang="en-US" sz="2000" dirty="0"/>
              <a:t>Scan input from left to right. </a:t>
            </a:r>
            <a:endParaRPr lang="th-TH" sz="1800" kern="0" dirty="0">
              <a:cs typeface="_Layiji MaHaNiYom V 1.2" pitchFamily="2" charset="0"/>
            </a:endParaRPr>
          </a:p>
        </p:txBody>
      </p:sp>
      <p:sp>
        <p:nvSpPr>
          <p:cNvPr id="45" name="Content Placeholder 4"/>
          <p:cNvSpPr txBox="1">
            <a:spLocks/>
          </p:cNvSpPr>
          <p:nvPr/>
        </p:nvSpPr>
        <p:spPr bwMode="auto">
          <a:xfrm>
            <a:off x="3352800" y="4592638"/>
            <a:ext cx="1143000" cy="360362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spcBef>
                <a:spcPts val="0"/>
              </a:spcBef>
              <a:defRPr/>
            </a:pPr>
            <a:r>
              <a:rPr lang="en-US" sz="2000" dirty="0"/>
              <a:t>Operator  </a:t>
            </a:r>
          </a:p>
        </p:txBody>
      </p:sp>
      <p:grpSp>
        <p:nvGrpSpPr>
          <p:cNvPr id="3" name="Group 518"/>
          <p:cNvGrpSpPr>
            <a:grpSpLocks/>
          </p:cNvGrpSpPr>
          <p:nvPr/>
        </p:nvGrpSpPr>
        <p:grpSpPr bwMode="auto">
          <a:xfrm>
            <a:off x="744538" y="1370013"/>
            <a:ext cx="1114425" cy="469900"/>
            <a:chOff x="744306" y="1230530"/>
            <a:chExt cx="1114641" cy="470311"/>
          </a:xfrm>
        </p:grpSpPr>
        <p:grpSp>
          <p:nvGrpSpPr>
            <p:cNvPr id="5" name="Group 356"/>
            <p:cNvGrpSpPr>
              <a:grpSpLocks/>
            </p:cNvGrpSpPr>
            <p:nvPr/>
          </p:nvGrpSpPr>
          <p:grpSpPr bwMode="auto">
            <a:xfrm>
              <a:off x="744306" y="1230530"/>
              <a:ext cx="252000" cy="468001"/>
              <a:chOff x="790359" y="1311383"/>
              <a:chExt cx="252000" cy="468001"/>
            </a:xfrm>
          </p:grpSpPr>
          <p:sp>
            <p:nvSpPr>
              <p:cNvPr id="343" name="Oval 342"/>
              <p:cNvSpPr/>
              <p:nvPr/>
            </p:nvSpPr>
            <p:spPr bwMode="auto">
              <a:xfrm>
                <a:off x="790359" y="1527472"/>
                <a:ext cx="252461" cy="252633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800" b="1" dirty="0"/>
                  <a:t>a</a:t>
                </a:r>
                <a:endParaRPr lang="th-TH" sz="1800" b="1" dirty="0"/>
              </a:p>
            </p:txBody>
          </p:sp>
          <p:cxnSp>
            <p:nvCxnSpPr>
              <p:cNvPr id="344" name="Straight Arrow Connector 343"/>
              <p:cNvCxnSpPr>
                <a:stCxn id="201" idx="2"/>
                <a:endCxn id="343" idx="0"/>
              </p:cNvCxnSpPr>
              <p:nvPr/>
            </p:nvCxnSpPr>
            <p:spPr bwMode="auto">
              <a:xfrm rot="16200000" flipH="1">
                <a:off x="806164" y="1419427"/>
                <a:ext cx="216089" cy="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arrow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357"/>
            <p:cNvGrpSpPr>
              <a:grpSpLocks/>
            </p:cNvGrpSpPr>
            <p:nvPr/>
          </p:nvGrpSpPr>
          <p:grpSpPr bwMode="auto">
            <a:xfrm>
              <a:off x="1606947" y="1232840"/>
              <a:ext cx="252000" cy="468001"/>
              <a:chOff x="790359" y="1311383"/>
              <a:chExt cx="252000" cy="468001"/>
            </a:xfrm>
          </p:grpSpPr>
          <p:sp>
            <p:nvSpPr>
              <p:cNvPr id="359" name="Oval 358"/>
              <p:cNvSpPr/>
              <p:nvPr/>
            </p:nvSpPr>
            <p:spPr bwMode="auto">
              <a:xfrm>
                <a:off x="789897" y="1526750"/>
                <a:ext cx="252462" cy="25263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800" b="1" dirty="0"/>
                  <a:t>b</a:t>
                </a:r>
                <a:endParaRPr lang="th-TH" sz="1800" b="1" dirty="0"/>
              </a:p>
            </p:txBody>
          </p:sp>
          <p:cxnSp>
            <p:nvCxnSpPr>
              <p:cNvPr id="360" name="Straight Arrow Connector 359"/>
              <p:cNvCxnSpPr>
                <a:endCxn id="359" idx="0"/>
              </p:cNvCxnSpPr>
              <p:nvPr/>
            </p:nvCxnSpPr>
            <p:spPr bwMode="auto">
              <a:xfrm rot="16200000" flipH="1">
                <a:off x="805702" y="1418706"/>
                <a:ext cx="216089" cy="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arrow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" name="Group 510"/>
          <p:cNvGrpSpPr>
            <a:grpSpLocks/>
          </p:cNvGrpSpPr>
          <p:nvPr/>
        </p:nvGrpSpPr>
        <p:grpSpPr bwMode="auto">
          <a:xfrm>
            <a:off x="1249363" y="3967163"/>
            <a:ext cx="960437" cy="1049337"/>
            <a:chOff x="1020000" y="4665453"/>
            <a:chExt cx="961200" cy="1049547"/>
          </a:xfrm>
        </p:grpSpPr>
        <p:sp>
          <p:nvSpPr>
            <p:cNvPr id="411" name="Oval 410"/>
            <p:cNvSpPr/>
            <p:nvPr/>
          </p:nvSpPr>
          <p:spPr bwMode="auto">
            <a:xfrm>
              <a:off x="1501394" y="5168791"/>
              <a:ext cx="251024" cy="252464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+</a:t>
              </a:r>
              <a:endParaRPr lang="th-TH" sz="1800" b="1" dirty="0"/>
            </a:p>
          </p:txBody>
        </p:sp>
        <p:sp>
          <p:nvSpPr>
            <p:cNvPr id="412" name="Oval 411"/>
            <p:cNvSpPr/>
            <p:nvPr/>
          </p:nvSpPr>
          <p:spPr bwMode="auto">
            <a:xfrm>
              <a:off x="1248782" y="5460949"/>
              <a:ext cx="252613" cy="252464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d</a:t>
              </a:r>
              <a:endParaRPr lang="th-TH" sz="1800" b="1" dirty="0"/>
            </a:p>
          </p:txBody>
        </p:sp>
        <p:cxnSp>
          <p:nvCxnSpPr>
            <p:cNvPr id="413" name="Straight Arrow Connector 412"/>
            <p:cNvCxnSpPr>
              <a:stCxn id="411" idx="2"/>
              <a:endCxn id="412" idx="0"/>
            </p:cNvCxnSpPr>
            <p:nvPr/>
          </p:nvCxnSpPr>
          <p:spPr bwMode="auto">
            <a:xfrm rot="10800000" flipV="1">
              <a:off x="1374293" y="5294229"/>
              <a:ext cx="127101" cy="16672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414" name="Oval 413"/>
            <p:cNvSpPr/>
            <p:nvPr/>
          </p:nvSpPr>
          <p:spPr bwMode="auto">
            <a:xfrm>
              <a:off x="1728587" y="5462537"/>
              <a:ext cx="252613" cy="252463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e</a:t>
              </a:r>
              <a:endParaRPr lang="th-TH" sz="1800" b="1" dirty="0"/>
            </a:p>
          </p:txBody>
        </p:sp>
        <p:cxnSp>
          <p:nvCxnSpPr>
            <p:cNvPr id="415" name="Straight Arrow Connector 414"/>
            <p:cNvCxnSpPr>
              <a:stCxn id="411" idx="6"/>
              <a:endCxn id="414" idx="0"/>
            </p:cNvCxnSpPr>
            <p:nvPr/>
          </p:nvCxnSpPr>
          <p:spPr bwMode="auto">
            <a:xfrm>
              <a:off x="1752418" y="5294229"/>
              <a:ext cx="103270" cy="168309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416" name="Oval 415"/>
            <p:cNvSpPr/>
            <p:nvPr/>
          </p:nvSpPr>
          <p:spPr bwMode="auto">
            <a:xfrm>
              <a:off x="1272613" y="4876632"/>
              <a:ext cx="251024" cy="250875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144000" rIns="0" bIns="0" anchor="ctr"/>
            <a:lstStyle/>
            <a:p>
              <a:pPr algn="ctr">
                <a:defRPr/>
              </a:pPr>
              <a:r>
                <a:rPr lang="en-US" sz="1800" b="1" dirty="0"/>
                <a:t>*</a:t>
              </a:r>
              <a:endParaRPr lang="th-TH" sz="1800" b="1" dirty="0"/>
            </a:p>
          </p:txBody>
        </p:sp>
        <p:sp>
          <p:nvSpPr>
            <p:cNvPr id="417" name="Oval 416"/>
            <p:cNvSpPr/>
            <p:nvPr/>
          </p:nvSpPr>
          <p:spPr bwMode="auto">
            <a:xfrm>
              <a:off x="1020000" y="5167203"/>
              <a:ext cx="252613" cy="252463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c</a:t>
              </a:r>
              <a:endParaRPr lang="th-TH" sz="1800" b="1" dirty="0"/>
            </a:p>
          </p:txBody>
        </p:sp>
        <p:cxnSp>
          <p:nvCxnSpPr>
            <p:cNvPr id="418" name="Straight Arrow Connector 417"/>
            <p:cNvCxnSpPr>
              <a:stCxn id="416" idx="2"/>
              <a:endCxn id="417" idx="0"/>
            </p:cNvCxnSpPr>
            <p:nvPr/>
          </p:nvCxnSpPr>
          <p:spPr bwMode="auto">
            <a:xfrm rot="10800000" flipV="1">
              <a:off x="1145512" y="5002070"/>
              <a:ext cx="127101" cy="165133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Arrow Connector 418"/>
            <p:cNvCxnSpPr>
              <a:stCxn id="416" idx="6"/>
              <a:endCxn id="411" idx="0"/>
            </p:cNvCxnSpPr>
            <p:nvPr/>
          </p:nvCxnSpPr>
          <p:spPr bwMode="auto">
            <a:xfrm>
              <a:off x="1523637" y="5002070"/>
              <a:ext cx="103270" cy="16672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Arrow Connector 420"/>
            <p:cNvCxnSpPr>
              <a:endCxn id="416" idx="0"/>
            </p:cNvCxnSpPr>
            <p:nvPr/>
          </p:nvCxnSpPr>
          <p:spPr bwMode="auto">
            <a:xfrm rot="5400000">
              <a:off x="1306833" y="4771043"/>
              <a:ext cx="211179" cy="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525"/>
          <p:cNvGrpSpPr>
            <a:grpSpLocks/>
          </p:cNvGrpSpPr>
          <p:nvPr/>
        </p:nvGrpSpPr>
        <p:grpSpPr bwMode="auto">
          <a:xfrm>
            <a:off x="439738" y="3867150"/>
            <a:ext cx="1624012" cy="857250"/>
            <a:chOff x="439947" y="3726612"/>
            <a:chExt cx="1623012" cy="857230"/>
          </a:xfrm>
        </p:grpSpPr>
        <p:grpSp>
          <p:nvGrpSpPr>
            <p:cNvPr id="9" name="Group 460"/>
            <p:cNvGrpSpPr/>
            <p:nvPr/>
          </p:nvGrpSpPr>
          <p:grpSpPr>
            <a:xfrm>
              <a:off x="481641" y="3726612"/>
              <a:ext cx="1581318" cy="180000"/>
              <a:chOff x="2937294" y="4073106"/>
              <a:chExt cx="1581318" cy="180000"/>
            </a:xfrm>
            <a:noFill/>
          </p:grpSpPr>
          <p:sp>
            <p:nvSpPr>
              <p:cNvPr id="459" name="Rectangle 458"/>
              <p:cNvSpPr/>
              <p:nvPr/>
            </p:nvSpPr>
            <p:spPr>
              <a:xfrm>
                <a:off x="3726612" y="4073106"/>
                <a:ext cx="792000" cy="180000"/>
              </a:xfrm>
              <a:prstGeom prst="rect">
                <a:avLst/>
              </a:prstGeom>
              <a:grp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/>
              </a:p>
            </p:txBody>
          </p:sp>
          <p:sp>
            <p:nvSpPr>
              <p:cNvPr id="460" name="Rectangle 459"/>
              <p:cNvSpPr/>
              <p:nvPr/>
            </p:nvSpPr>
            <p:spPr>
              <a:xfrm>
                <a:off x="2937294" y="4073106"/>
                <a:ext cx="792000" cy="180000"/>
              </a:xfrm>
              <a:prstGeom prst="rect">
                <a:avLst/>
              </a:prstGeom>
              <a:grp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/>
              </a:p>
            </p:txBody>
          </p:sp>
        </p:grpSp>
        <p:grpSp>
          <p:nvGrpSpPr>
            <p:cNvPr id="10" name="Group 404"/>
            <p:cNvGrpSpPr>
              <a:grpSpLocks/>
            </p:cNvGrpSpPr>
            <p:nvPr/>
          </p:nvGrpSpPr>
          <p:grpSpPr bwMode="auto">
            <a:xfrm>
              <a:off x="439947" y="4037843"/>
              <a:ext cx="732600" cy="545999"/>
              <a:chOff x="-1166400" y="2121001"/>
              <a:chExt cx="732600" cy="545999"/>
            </a:xfrm>
          </p:grpSpPr>
          <p:sp>
            <p:nvSpPr>
              <p:cNvPr id="406" name="Oval 405"/>
              <p:cNvSpPr/>
              <p:nvPr/>
            </p:nvSpPr>
            <p:spPr bwMode="auto">
              <a:xfrm>
                <a:off x="-914143" y="2120913"/>
                <a:ext cx="252258" cy="252407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36000" tIns="36000" rIns="0" bIns="0" anchor="ctr"/>
              <a:lstStyle/>
              <a:p>
                <a:pPr algn="ctr">
                  <a:defRPr/>
                </a:pPr>
                <a:r>
                  <a:rPr lang="en-US" sz="1800" b="1" dirty="0"/>
                  <a:t>+</a:t>
                </a:r>
                <a:endParaRPr lang="th-TH" sz="1800" b="1" dirty="0"/>
              </a:p>
            </p:txBody>
          </p:sp>
          <p:sp>
            <p:nvSpPr>
              <p:cNvPr id="407" name="Oval 406"/>
              <p:cNvSpPr/>
              <p:nvPr/>
            </p:nvSpPr>
            <p:spPr bwMode="auto">
              <a:xfrm>
                <a:off x="-1166400" y="2413006"/>
                <a:ext cx="252257" cy="252407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800" b="1" dirty="0"/>
                  <a:t>a</a:t>
                </a:r>
                <a:endParaRPr lang="th-TH" sz="1800" b="1" dirty="0"/>
              </a:p>
            </p:txBody>
          </p:sp>
          <p:cxnSp>
            <p:nvCxnSpPr>
              <p:cNvPr id="408" name="Straight Arrow Connector 407"/>
              <p:cNvCxnSpPr>
                <a:stCxn id="406" idx="2"/>
                <a:endCxn id="407" idx="0"/>
              </p:cNvCxnSpPr>
              <p:nvPr/>
            </p:nvCxnSpPr>
            <p:spPr bwMode="auto">
              <a:xfrm rot="10800000" flipV="1">
                <a:off x="-1041065" y="2246323"/>
                <a:ext cx="126922" cy="166683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arrow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9" name="Oval 408"/>
              <p:cNvSpPr/>
              <p:nvPr/>
            </p:nvSpPr>
            <p:spPr bwMode="auto">
              <a:xfrm>
                <a:off x="-685684" y="2414594"/>
                <a:ext cx="252258" cy="252406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36000" tIns="36000" rIns="0" bIns="0" anchor="ctr"/>
              <a:lstStyle/>
              <a:p>
                <a:pPr algn="ctr">
                  <a:defRPr/>
                </a:pPr>
                <a:r>
                  <a:rPr lang="en-US" sz="1800" b="1" dirty="0"/>
                  <a:t>b</a:t>
                </a:r>
                <a:endParaRPr lang="th-TH" sz="1800" b="1" dirty="0"/>
              </a:p>
            </p:txBody>
          </p:sp>
          <p:cxnSp>
            <p:nvCxnSpPr>
              <p:cNvPr id="410" name="Straight Arrow Connector 409"/>
              <p:cNvCxnSpPr>
                <a:stCxn id="406" idx="6"/>
                <a:endCxn id="409" idx="0"/>
              </p:cNvCxnSpPr>
              <p:nvPr/>
            </p:nvCxnSpPr>
            <p:spPr bwMode="auto">
              <a:xfrm>
                <a:off x="-661886" y="2246323"/>
                <a:ext cx="103124" cy="168271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arrow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22" name="Straight Arrow Connector 421"/>
            <p:cNvCxnSpPr/>
            <p:nvPr/>
          </p:nvCxnSpPr>
          <p:spPr bwMode="auto">
            <a:xfrm rot="5400000">
              <a:off x="705623" y="3922664"/>
              <a:ext cx="227007" cy="3173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522"/>
          <p:cNvGrpSpPr>
            <a:grpSpLocks/>
          </p:cNvGrpSpPr>
          <p:nvPr/>
        </p:nvGrpSpPr>
        <p:grpSpPr bwMode="auto">
          <a:xfrm>
            <a:off x="457200" y="2882900"/>
            <a:ext cx="2374900" cy="862013"/>
            <a:chOff x="457347" y="2743200"/>
            <a:chExt cx="2374947" cy="861146"/>
          </a:xfrm>
        </p:grpSpPr>
        <p:grpSp>
          <p:nvGrpSpPr>
            <p:cNvPr id="12" name="Group 454"/>
            <p:cNvGrpSpPr>
              <a:grpSpLocks/>
            </p:cNvGrpSpPr>
            <p:nvPr/>
          </p:nvGrpSpPr>
          <p:grpSpPr bwMode="auto">
            <a:xfrm>
              <a:off x="486747" y="2830504"/>
              <a:ext cx="732600" cy="773842"/>
              <a:chOff x="914400" y="4191757"/>
              <a:chExt cx="732600" cy="773842"/>
            </a:xfrm>
          </p:grpSpPr>
          <p:grpSp>
            <p:nvGrpSpPr>
              <p:cNvPr id="13" name="Group 433"/>
              <p:cNvGrpSpPr>
                <a:grpSpLocks/>
              </p:cNvGrpSpPr>
              <p:nvPr/>
            </p:nvGrpSpPr>
            <p:grpSpPr bwMode="auto">
              <a:xfrm>
                <a:off x="914400" y="4419600"/>
                <a:ext cx="732600" cy="545999"/>
                <a:chOff x="-1166400" y="2121001"/>
                <a:chExt cx="732600" cy="545999"/>
              </a:xfrm>
            </p:grpSpPr>
            <p:sp>
              <p:nvSpPr>
                <p:cNvPr id="435" name="Oval 434"/>
                <p:cNvSpPr/>
                <p:nvPr/>
              </p:nvSpPr>
              <p:spPr bwMode="auto">
                <a:xfrm>
                  <a:off x="-913219" y="2121450"/>
                  <a:ext cx="250830" cy="252158"/>
                </a:xfrm>
                <a:prstGeom prst="ellipse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+</a:t>
                  </a:r>
                  <a:endParaRPr lang="th-TH" sz="1800" b="1" dirty="0"/>
                </a:p>
              </p:txBody>
            </p:sp>
            <p:sp>
              <p:nvSpPr>
                <p:cNvPr id="436" name="Oval 435"/>
                <p:cNvSpPr/>
                <p:nvPr/>
              </p:nvSpPr>
              <p:spPr bwMode="auto">
                <a:xfrm>
                  <a:off x="-1165636" y="2413256"/>
                  <a:ext cx="252417" cy="252158"/>
                </a:xfrm>
                <a:prstGeom prst="ellipse">
                  <a:avLst/>
                </a:prstGeom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lIns="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a</a:t>
                  </a:r>
                  <a:endParaRPr lang="th-TH" sz="1800" b="1" dirty="0"/>
                </a:p>
              </p:txBody>
            </p:sp>
            <p:cxnSp>
              <p:nvCxnSpPr>
                <p:cNvPr id="437" name="Straight Arrow Connector 436"/>
                <p:cNvCxnSpPr>
                  <a:stCxn id="435" idx="2"/>
                  <a:endCxn id="436" idx="0"/>
                </p:cNvCxnSpPr>
                <p:nvPr/>
              </p:nvCxnSpPr>
              <p:spPr bwMode="auto">
                <a:xfrm rot="10800000" flipV="1">
                  <a:off x="-1040222" y="2246735"/>
                  <a:ext cx="127002" cy="166520"/>
                </a:xfrm>
                <a:prstGeom prst="straightConnector1">
                  <a:avLst/>
                </a:prstGeom>
                <a:ln w="3175">
                  <a:solidFill>
                    <a:srgbClr val="009E47"/>
                  </a:solidFill>
                  <a:headEnd type="none" w="med" len="med"/>
                  <a:tailEnd type="arrow" w="med" len="med"/>
                </a:ln>
                <a:effectLst/>
              </p:spPr>
              <p:style>
                <a:lnRef idx="3">
                  <a:schemeClr val="accent1"/>
                </a:lnRef>
                <a:fillRef idx="0">
                  <a:schemeClr val="accent1"/>
                </a:fillRef>
                <a:effectRef idx="2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38" name="Oval 437"/>
                <p:cNvSpPr/>
                <p:nvPr/>
              </p:nvSpPr>
              <p:spPr bwMode="auto">
                <a:xfrm>
                  <a:off x="-686202" y="2414841"/>
                  <a:ext cx="252417" cy="252159"/>
                </a:xfrm>
                <a:prstGeom prst="ellipse">
                  <a:avLst/>
                </a:prstGeom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lIns="36000" tIns="36000" rIns="0" bIns="0" anchor="ctr"/>
                <a:lstStyle/>
                <a:p>
                  <a:pPr algn="ctr">
                    <a:defRPr/>
                  </a:pPr>
                  <a:r>
                    <a:rPr lang="en-US" sz="1800" b="1" dirty="0"/>
                    <a:t>b</a:t>
                  </a:r>
                  <a:endParaRPr lang="th-TH" sz="1800" b="1" dirty="0"/>
                </a:p>
              </p:txBody>
            </p:sp>
            <p:cxnSp>
              <p:nvCxnSpPr>
                <p:cNvPr id="439" name="Straight Arrow Connector 438"/>
                <p:cNvCxnSpPr>
                  <a:stCxn id="435" idx="6"/>
                  <a:endCxn id="438" idx="0"/>
                </p:cNvCxnSpPr>
                <p:nvPr/>
              </p:nvCxnSpPr>
              <p:spPr bwMode="auto">
                <a:xfrm>
                  <a:off x="-662389" y="2246735"/>
                  <a:ext cx="103190" cy="168106"/>
                </a:xfrm>
                <a:prstGeom prst="straightConnector1">
                  <a:avLst/>
                </a:prstGeom>
                <a:ln w="3175">
                  <a:solidFill>
                    <a:srgbClr val="009E47"/>
                  </a:solidFill>
                  <a:headEnd type="none" w="med" len="med"/>
                  <a:tailEnd type="arrow" w="med" len="med"/>
                </a:ln>
                <a:effectLst/>
              </p:spPr>
              <p:style>
                <a:lnRef idx="3">
                  <a:schemeClr val="accent1"/>
                </a:lnRef>
                <a:fillRef idx="0">
                  <a:schemeClr val="accent1"/>
                </a:fillRef>
                <a:effectRef idx="2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50" name="Straight Arrow Connector 449"/>
              <p:cNvCxnSpPr/>
              <p:nvPr/>
            </p:nvCxnSpPr>
            <p:spPr bwMode="auto">
              <a:xfrm rot="5400000">
                <a:off x="1180399" y="4304275"/>
                <a:ext cx="228370" cy="317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arrow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450"/>
            <p:cNvGrpSpPr>
              <a:grpSpLocks/>
            </p:cNvGrpSpPr>
            <p:nvPr/>
          </p:nvGrpSpPr>
          <p:grpSpPr bwMode="auto">
            <a:xfrm>
              <a:off x="1506894" y="2847000"/>
              <a:ext cx="252000" cy="468001"/>
              <a:chOff x="790359" y="1311383"/>
              <a:chExt cx="252000" cy="468001"/>
            </a:xfrm>
          </p:grpSpPr>
          <p:sp>
            <p:nvSpPr>
              <p:cNvPr id="452" name="Oval 451"/>
              <p:cNvSpPr/>
              <p:nvPr/>
            </p:nvSpPr>
            <p:spPr bwMode="auto">
              <a:xfrm>
                <a:off x="790171" y="1527935"/>
                <a:ext cx="252417" cy="252159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800" b="1" dirty="0"/>
                  <a:t>c</a:t>
                </a:r>
                <a:endParaRPr lang="th-TH" sz="1800" b="1" dirty="0"/>
              </a:p>
            </p:txBody>
          </p:sp>
          <p:cxnSp>
            <p:nvCxnSpPr>
              <p:cNvPr id="453" name="Straight Arrow Connector 452"/>
              <p:cNvCxnSpPr>
                <a:endCxn id="452" idx="0"/>
              </p:cNvCxnSpPr>
              <p:nvPr/>
            </p:nvCxnSpPr>
            <p:spPr bwMode="auto">
              <a:xfrm rot="16200000" flipH="1">
                <a:off x="805364" y="1419301"/>
                <a:ext cx="217268" cy="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arrow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504"/>
            <p:cNvGrpSpPr/>
            <p:nvPr/>
          </p:nvGrpSpPr>
          <p:grpSpPr>
            <a:xfrm>
              <a:off x="457347" y="2743200"/>
              <a:ext cx="2374947" cy="180000"/>
              <a:chOff x="211347" y="4038600"/>
              <a:chExt cx="2374947" cy="228600"/>
            </a:xfrm>
            <a:noFill/>
          </p:grpSpPr>
          <p:sp>
            <p:nvSpPr>
              <p:cNvPr id="463" name="Rectangle 462"/>
              <p:cNvSpPr/>
              <p:nvPr/>
            </p:nvSpPr>
            <p:spPr>
              <a:xfrm>
                <a:off x="1000665" y="4038600"/>
                <a:ext cx="792000" cy="228600"/>
              </a:xfrm>
              <a:prstGeom prst="rect">
                <a:avLst/>
              </a:prstGeom>
              <a:grp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/>
              </a:p>
            </p:txBody>
          </p:sp>
          <p:sp>
            <p:nvSpPr>
              <p:cNvPr id="464" name="Rectangle 463"/>
              <p:cNvSpPr/>
              <p:nvPr/>
            </p:nvSpPr>
            <p:spPr>
              <a:xfrm>
                <a:off x="211347" y="4038600"/>
                <a:ext cx="792000" cy="228600"/>
              </a:xfrm>
              <a:prstGeom prst="rect">
                <a:avLst/>
              </a:prstGeom>
              <a:grp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/>
              </a:p>
            </p:txBody>
          </p:sp>
          <p:sp>
            <p:nvSpPr>
              <p:cNvPr id="465" name="Rectangle 464"/>
              <p:cNvSpPr/>
              <p:nvPr/>
            </p:nvSpPr>
            <p:spPr>
              <a:xfrm>
                <a:off x="1794294" y="4038600"/>
                <a:ext cx="792000" cy="228600"/>
              </a:xfrm>
              <a:prstGeom prst="rect">
                <a:avLst/>
              </a:prstGeom>
              <a:grpFill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th-TH"/>
              </a:p>
            </p:txBody>
          </p:sp>
        </p:grpSp>
      </p:grpSp>
      <p:grpSp>
        <p:nvGrpSpPr>
          <p:cNvPr id="16" name="Group 453"/>
          <p:cNvGrpSpPr>
            <a:grpSpLocks/>
          </p:cNvGrpSpPr>
          <p:nvPr/>
        </p:nvGrpSpPr>
        <p:grpSpPr bwMode="auto">
          <a:xfrm>
            <a:off x="2027238" y="2987675"/>
            <a:ext cx="733425" cy="755650"/>
            <a:chOff x="1905000" y="4209010"/>
            <a:chExt cx="732600" cy="755548"/>
          </a:xfrm>
        </p:grpSpPr>
        <p:sp>
          <p:nvSpPr>
            <p:cNvPr id="440" name="Oval 439"/>
            <p:cNvSpPr/>
            <p:nvPr/>
          </p:nvSpPr>
          <p:spPr bwMode="auto">
            <a:xfrm>
              <a:off x="2385471" y="4712180"/>
              <a:ext cx="252129" cy="252378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36000" tIns="36000" rIns="0" bIns="36000" anchor="ctr"/>
            <a:lstStyle/>
            <a:p>
              <a:pPr algn="ctr">
                <a:defRPr/>
              </a:pPr>
              <a:r>
                <a:rPr lang="en-US" sz="1800" b="1" dirty="0"/>
                <a:t>e</a:t>
              </a:r>
              <a:endParaRPr lang="th-TH" sz="1800" b="1" dirty="0"/>
            </a:p>
          </p:txBody>
        </p:sp>
        <p:sp>
          <p:nvSpPr>
            <p:cNvPr id="445" name="Oval 444"/>
            <p:cNvSpPr/>
            <p:nvPr/>
          </p:nvSpPr>
          <p:spPr bwMode="auto">
            <a:xfrm>
              <a:off x="2157128" y="4420119"/>
              <a:ext cx="252129" cy="25079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+</a:t>
              </a:r>
              <a:endParaRPr lang="th-TH" sz="1800" b="1" dirty="0"/>
            </a:p>
          </p:txBody>
        </p:sp>
        <p:sp>
          <p:nvSpPr>
            <p:cNvPr id="446" name="Oval 445"/>
            <p:cNvSpPr/>
            <p:nvPr/>
          </p:nvSpPr>
          <p:spPr bwMode="auto">
            <a:xfrm>
              <a:off x="1905000" y="4710592"/>
              <a:ext cx="252128" cy="252379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72000" rIns="0" bIns="36000" anchor="ctr"/>
            <a:lstStyle/>
            <a:p>
              <a:pPr algn="ctr">
                <a:defRPr/>
              </a:pPr>
              <a:r>
                <a:rPr lang="en-US" sz="1800" b="1" dirty="0"/>
                <a:t>d</a:t>
              </a:r>
              <a:endParaRPr lang="th-TH" sz="1800" b="1" dirty="0"/>
            </a:p>
          </p:txBody>
        </p:sp>
        <p:cxnSp>
          <p:nvCxnSpPr>
            <p:cNvPr id="447" name="Straight Arrow Connector 446"/>
            <p:cNvCxnSpPr>
              <a:stCxn id="445" idx="2"/>
              <a:endCxn id="446" idx="0"/>
            </p:cNvCxnSpPr>
            <p:nvPr/>
          </p:nvCxnSpPr>
          <p:spPr bwMode="auto">
            <a:xfrm rot="10800000" flipV="1">
              <a:off x="2030271" y="4545515"/>
              <a:ext cx="126857" cy="165078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Straight Arrow Connector 447"/>
            <p:cNvCxnSpPr>
              <a:stCxn id="445" idx="6"/>
              <a:endCxn id="440" idx="0"/>
            </p:cNvCxnSpPr>
            <p:nvPr/>
          </p:nvCxnSpPr>
          <p:spPr bwMode="auto">
            <a:xfrm>
              <a:off x="2409257" y="4545515"/>
              <a:ext cx="103071" cy="16666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Straight Arrow Connector 448"/>
            <p:cNvCxnSpPr>
              <a:endCxn id="445" idx="0"/>
            </p:cNvCxnSpPr>
            <p:nvPr/>
          </p:nvCxnSpPr>
          <p:spPr bwMode="auto">
            <a:xfrm rot="5400000">
              <a:off x="2192702" y="4314565"/>
              <a:ext cx="211109" cy="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70"/>
          <p:cNvGrpSpPr/>
          <p:nvPr/>
        </p:nvGrpSpPr>
        <p:grpSpPr>
          <a:xfrm>
            <a:off x="457347" y="1282801"/>
            <a:ext cx="3171453" cy="180000"/>
            <a:chOff x="211347" y="2971800"/>
            <a:chExt cx="3171453" cy="228600"/>
          </a:xfrm>
          <a:noFill/>
        </p:grpSpPr>
        <p:sp>
          <p:nvSpPr>
            <p:cNvPr id="472" name="Rectangle 471"/>
            <p:cNvSpPr/>
            <p:nvPr/>
          </p:nvSpPr>
          <p:spPr>
            <a:xfrm>
              <a:off x="1000665" y="2971800"/>
              <a:ext cx="792000" cy="228600"/>
            </a:xfrm>
            <a:prstGeom prst="rect">
              <a:avLst/>
            </a:prstGeom>
            <a:grp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473" name="Rectangle 472"/>
            <p:cNvSpPr/>
            <p:nvPr/>
          </p:nvSpPr>
          <p:spPr>
            <a:xfrm>
              <a:off x="211347" y="2971800"/>
              <a:ext cx="792000" cy="228600"/>
            </a:xfrm>
            <a:prstGeom prst="rect">
              <a:avLst/>
            </a:prstGeom>
            <a:grp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474" name="Rectangle 473"/>
            <p:cNvSpPr/>
            <p:nvPr/>
          </p:nvSpPr>
          <p:spPr>
            <a:xfrm>
              <a:off x="1794294" y="2971800"/>
              <a:ext cx="792000" cy="228600"/>
            </a:xfrm>
            <a:prstGeom prst="rect">
              <a:avLst/>
            </a:prstGeom>
            <a:grp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475" name="Rectangle 474"/>
            <p:cNvSpPr/>
            <p:nvPr/>
          </p:nvSpPr>
          <p:spPr>
            <a:xfrm>
              <a:off x="2590800" y="2971800"/>
              <a:ext cx="792000" cy="228600"/>
            </a:xfrm>
            <a:prstGeom prst="rect">
              <a:avLst/>
            </a:prstGeom>
            <a:grp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grpSp>
        <p:nvGrpSpPr>
          <p:cNvPr id="18" name="Group 520"/>
          <p:cNvGrpSpPr>
            <a:grpSpLocks/>
          </p:cNvGrpSpPr>
          <p:nvPr/>
        </p:nvGrpSpPr>
        <p:grpSpPr bwMode="auto">
          <a:xfrm>
            <a:off x="469900" y="2386013"/>
            <a:ext cx="250825" cy="419100"/>
            <a:chOff x="469494" y="2247000"/>
            <a:chExt cx="252000" cy="417690"/>
          </a:xfrm>
        </p:grpSpPr>
        <p:sp>
          <p:nvSpPr>
            <p:cNvPr id="482" name="Oval 481"/>
            <p:cNvSpPr/>
            <p:nvPr/>
          </p:nvSpPr>
          <p:spPr bwMode="auto">
            <a:xfrm>
              <a:off x="469494" y="2413126"/>
              <a:ext cx="252000" cy="251564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a</a:t>
              </a:r>
              <a:endParaRPr lang="th-TH" sz="1800" b="1" dirty="0"/>
            </a:p>
          </p:txBody>
        </p:sp>
        <p:cxnSp>
          <p:nvCxnSpPr>
            <p:cNvPr id="483" name="Straight Arrow Connector 482"/>
            <p:cNvCxnSpPr>
              <a:stCxn id="481" idx="2"/>
              <a:endCxn id="482" idx="0"/>
            </p:cNvCxnSpPr>
            <p:nvPr/>
          </p:nvCxnSpPr>
          <p:spPr bwMode="auto">
            <a:xfrm rot="10800000" flipV="1">
              <a:off x="595495" y="2247000"/>
              <a:ext cx="125999" cy="166126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521"/>
          <p:cNvGrpSpPr>
            <a:grpSpLocks/>
          </p:cNvGrpSpPr>
          <p:nvPr/>
        </p:nvGrpSpPr>
        <p:grpSpPr bwMode="auto">
          <a:xfrm>
            <a:off x="949325" y="2386013"/>
            <a:ext cx="252413" cy="420687"/>
            <a:chOff x="950094" y="2247001"/>
            <a:chExt cx="252000" cy="419999"/>
          </a:xfrm>
        </p:grpSpPr>
        <p:sp>
          <p:nvSpPr>
            <p:cNvPr id="484" name="Oval 483"/>
            <p:cNvSpPr/>
            <p:nvPr/>
          </p:nvSpPr>
          <p:spPr bwMode="auto">
            <a:xfrm>
              <a:off x="950094" y="2415001"/>
              <a:ext cx="252000" cy="251999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b</a:t>
              </a:r>
              <a:endParaRPr lang="th-TH" sz="1800" b="1" dirty="0"/>
            </a:p>
          </p:txBody>
        </p:sp>
        <p:cxnSp>
          <p:nvCxnSpPr>
            <p:cNvPr id="485" name="Straight Arrow Connector 484"/>
            <p:cNvCxnSpPr>
              <a:stCxn id="481" idx="6"/>
              <a:endCxn id="484" idx="0"/>
            </p:cNvCxnSpPr>
            <p:nvPr/>
          </p:nvCxnSpPr>
          <p:spPr bwMode="auto">
            <a:xfrm>
              <a:off x="973868" y="2247001"/>
              <a:ext cx="103018" cy="1680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519"/>
          <p:cNvGrpSpPr>
            <a:grpSpLocks/>
          </p:cNvGrpSpPr>
          <p:nvPr/>
        </p:nvGrpSpPr>
        <p:grpSpPr bwMode="auto">
          <a:xfrm>
            <a:off x="720725" y="2033588"/>
            <a:ext cx="252413" cy="479425"/>
            <a:chOff x="721494" y="1893158"/>
            <a:chExt cx="252000" cy="479843"/>
          </a:xfrm>
        </p:grpSpPr>
        <p:sp>
          <p:nvSpPr>
            <p:cNvPr id="481" name="Oval 480"/>
            <p:cNvSpPr/>
            <p:nvPr/>
          </p:nvSpPr>
          <p:spPr bwMode="auto">
            <a:xfrm>
              <a:off x="721494" y="2120368"/>
              <a:ext cx="252000" cy="25263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+</a:t>
              </a:r>
              <a:endParaRPr lang="th-TH" sz="1800" b="1" dirty="0"/>
            </a:p>
          </p:txBody>
        </p:sp>
        <p:cxnSp>
          <p:nvCxnSpPr>
            <p:cNvPr id="480" name="Straight Arrow Connector 479"/>
            <p:cNvCxnSpPr/>
            <p:nvPr/>
          </p:nvCxnSpPr>
          <p:spPr bwMode="auto">
            <a:xfrm rot="5400000">
              <a:off x="735474" y="2005970"/>
              <a:ext cx="227210" cy="158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485"/>
          <p:cNvGrpSpPr>
            <a:grpSpLocks/>
          </p:cNvGrpSpPr>
          <p:nvPr/>
        </p:nvGrpSpPr>
        <p:grpSpPr bwMode="auto">
          <a:xfrm>
            <a:off x="1506538" y="2032000"/>
            <a:ext cx="252412" cy="468313"/>
            <a:chOff x="790359" y="1311383"/>
            <a:chExt cx="252000" cy="468001"/>
          </a:xfrm>
        </p:grpSpPr>
        <p:sp>
          <p:nvSpPr>
            <p:cNvPr id="487" name="Oval 486"/>
            <p:cNvSpPr/>
            <p:nvPr/>
          </p:nvSpPr>
          <p:spPr bwMode="auto">
            <a:xfrm>
              <a:off x="790359" y="1527139"/>
              <a:ext cx="252000" cy="252245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c</a:t>
              </a:r>
              <a:endParaRPr lang="th-TH" sz="1800" b="1" dirty="0"/>
            </a:p>
          </p:txBody>
        </p:sp>
        <p:cxnSp>
          <p:nvCxnSpPr>
            <p:cNvPr id="488" name="Straight Arrow Connector 487"/>
            <p:cNvCxnSpPr>
              <a:endCxn id="487" idx="0"/>
            </p:cNvCxnSpPr>
            <p:nvPr/>
          </p:nvCxnSpPr>
          <p:spPr bwMode="auto">
            <a:xfrm rot="16200000" flipH="1">
              <a:off x="806104" y="1419261"/>
              <a:ext cx="215756" cy="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503"/>
          <p:cNvGrpSpPr/>
          <p:nvPr/>
        </p:nvGrpSpPr>
        <p:grpSpPr>
          <a:xfrm>
            <a:off x="457347" y="1938749"/>
            <a:ext cx="3171453" cy="180000"/>
            <a:chOff x="363747" y="2743200"/>
            <a:chExt cx="3171453" cy="228600"/>
          </a:xfrm>
          <a:noFill/>
        </p:grpSpPr>
        <p:sp>
          <p:nvSpPr>
            <p:cNvPr id="476" name="Rectangle 475"/>
            <p:cNvSpPr/>
            <p:nvPr/>
          </p:nvSpPr>
          <p:spPr>
            <a:xfrm>
              <a:off x="1153065" y="2743200"/>
              <a:ext cx="792000" cy="228600"/>
            </a:xfrm>
            <a:prstGeom prst="rect">
              <a:avLst/>
            </a:prstGeom>
            <a:grp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477" name="Rectangle 476"/>
            <p:cNvSpPr/>
            <p:nvPr/>
          </p:nvSpPr>
          <p:spPr>
            <a:xfrm>
              <a:off x="363747" y="2743200"/>
              <a:ext cx="792000" cy="228600"/>
            </a:xfrm>
            <a:prstGeom prst="rect">
              <a:avLst/>
            </a:prstGeom>
            <a:grp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1946694" y="2743200"/>
              <a:ext cx="792000" cy="228600"/>
            </a:xfrm>
            <a:prstGeom prst="rect">
              <a:avLst/>
            </a:prstGeom>
            <a:grp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497" name="Rectangle 496"/>
            <p:cNvSpPr/>
            <p:nvPr/>
          </p:nvSpPr>
          <p:spPr>
            <a:xfrm>
              <a:off x="2743200" y="2743200"/>
              <a:ext cx="792000" cy="228600"/>
            </a:xfrm>
            <a:prstGeom prst="rect">
              <a:avLst/>
            </a:prstGeom>
            <a:grp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grpSp>
        <p:nvGrpSpPr>
          <p:cNvPr id="23" name="Group 497"/>
          <p:cNvGrpSpPr>
            <a:grpSpLocks/>
          </p:cNvGrpSpPr>
          <p:nvPr/>
        </p:nvGrpSpPr>
        <p:grpSpPr bwMode="auto">
          <a:xfrm>
            <a:off x="2297113" y="2038350"/>
            <a:ext cx="252412" cy="468313"/>
            <a:chOff x="790359" y="1311383"/>
            <a:chExt cx="252000" cy="468001"/>
          </a:xfrm>
        </p:grpSpPr>
        <p:sp>
          <p:nvSpPr>
            <p:cNvPr id="499" name="Oval 498"/>
            <p:cNvSpPr/>
            <p:nvPr/>
          </p:nvSpPr>
          <p:spPr bwMode="auto">
            <a:xfrm>
              <a:off x="790359" y="1527139"/>
              <a:ext cx="252000" cy="252245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d</a:t>
              </a:r>
              <a:endParaRPr lang="th-TH" sz="1800" b="1" dirty="0"/>
            </a:p>
          </p:txBody>
        </p:sp>
        <p:cxnSp>
          <p:nvCxnSpPr>
            <p:cNvPr id="500" name="Straight Arrow Connector 499"/>
            <p:cNvCxnSpPr>
              <a:endCxn id="499" idx="0"/>
            </p:cNvCxnSpPr>
            <p:nvPr/>
          </p:nvCxnSpPr>
          <p:spPr bwMode="auto">
            <a:xfrm rot="16200000" flipH="1">
              <a:off x="806104" y="1419261"/>
              <a:ext cx="215756" cy="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500"/>
          <p:cNvGrpSpPr>
            <a:grpSpLocks/>
          </p:cNvGrpSpPr>
          <p:nvPr/>
        </p:nvGrpSpPr>
        <p:grpSpPr bwMode="auto">
          <a:xfrm>
            <a:off x="3100388" y="2032000"/>
            <a:ext cx="250825" cy="468313"/>
            <a:chOff x="790359" y="1311383"/>
            <a:chExt cx="252000" cy="468001"/>
          </a:xfrm>
        </p:grpSpPr>
        <p:sp>
          <p:nvSpPr>
            <p:cNvPr id="502" name="Oval 501"/>
            <p:cNvSpPr/>
            <p:nvPr/>
          </p:nvSpPr>
          <p:spPr bwMode="auto">
            <a:xfrm>
              <a:off x="790359" y="1527139"/>
              <a:ext cx="252000" cy="252245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e</a:t>
              </a:r>
              <a:endParaRPr lang="th-TH" sz="1800" b="1" dirty="0"/>
            </a:p>
          </p:txBody>
        </p:sp>
        <p:cxnSp>
          <p:nvCxnSpPr>
            <p:cNvPr id="503" name="Straight Arrow Connector 502"/>
            <p:cNvCxnSpPr>
              <a:endCxn id="502" idx="0"/>
            </p:cNvCxnSpPr>
            <p:nvPr/>
          </p:nvCxnSpPr>
          <p:spPr bwMode="auto">
            <a:xfrm rot="16200000" flipH="1">
              <a:off x="806886" y="1419261"/>
              <a:ext cx="215756" cy="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506"/>
          <p:cNvGrpSpPr>
            <a:grpSpLocks/>
          </p:cNvGrpSpPr>
          <p:nvPr/>
        </p:nvGrpSpPr>
        <p:grpSpPr bwMode="auto">
          <a:xfrm>
            <a:off x="76200" y="4864100"/>
            <a:ext cx="1770063" cy="1460500"/>
            <a:chOff x="4830000" y="3785559"/>
            <a:chExt cx="1770000" cy="1460399"/>
          </a:xfrm>
        </p:grpSpPr>
        <p:grpSp>
          <p:nvGrpSpPr>
            <p:cNvPr id="26" name="Group 371"/>
            <p:cNvGrpSpPr>
              <a:grpSpLocks/>
            </p:cNvGrpSpPr>
            <p:nvPr/>
          </p:nvGrpSpPr>
          <p:grpSpPr bwMode="auto">
            <a:xfrm>
              <a:off x="4830000" y="4407001"/>
              <a:ext cx="732600" cy="545999"/>
              <a:chOff x="-1166400" y="2121001"/>
              <a:chExt cx="732600" cy="545999"/>
            </a:xfrm>
          </p:grpSpPr>
          <p:sp>
            <p:nvSpPr>
              <p:cNvPr id="362" name="Oval 361"/>
              <p:cNvSpPr/>
              <p:nvPr/>
            </p:nvSpPr>
            <p:spPr bwMode="auto">
              <a:xfrm>
                <a:off x="-913996" y="2120229"/>
                <a:ext cx="250816" cy="252394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36000" tIns="36000" rIns="0" bIns="0" anchor="ctr"/>
              <a:lstStyle/>
              <a:p>
                <a:pPr algn="ctr">
                  <a:defRPr/>
                </a:pPr>
                <a:r>
                  <a:rPr lang="en-US" sz="1800" b="1" dirty="0"/>
                  <a:t>+</a:t>
                </a:r>
                <a:endParaRPr lang="th-TH" sz="1800" b="1" dirty="0"/>
              </a:p>
            </p:txBody>
          </p:sp>
          <p:sp>
            <p:nvSpPr>
              <p:cNvPr id="365" name="Oval 364"/>
              <p:cNvSpPr/>
              <p:nvPr/>
            </p:nvSpPr>
            <p:spPr bwMode="auto">
              <a:xfrm>
                <a:off x="-1166400" y="2412309"/>
                <a:ext cx="252404" cy="252394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36000" rIns="0" bIns="0" anchor="ctr"/>
              <a:lstStyle/>
              <a:p>
                <a:pPr algn="ctr">
                  <a:defRPr/>
                </a:pPr>
                <a:r>
                  <a:rPr lang="en-US" sz="1800" b="1" dirty="0"/>
                  <a:t>a</a:t>
                </a:r>
                <a:endParaRPr lang="th-TH" sz="1800" b="1" dirty="0"/>
              </a:p>
            </p:txBody>
          </p:sp>
          <p:cxnSp>
            <p:nvCxnSpPr>
              <p:cNvPr id="366" name="Straight Arrow Connector 365"/>
              <p:cNvCxnSpPr>
                <a:stCxn id="362" idx="2"/>
                <a:endCxn id="365" idx="0"/>
              </p:cNvCxnSpPr>
              <p:nvPr/>
            </p:nvCxnSpPr>
            <p:spPr bwMode="auto">
              <a:xfrm rot="10800000" flipV="1">
                <a:off x="-1040991" y="2245632"/>
                <a:ext cx="126995" cy="166676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arrow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8" name="Oval 367"/>
              <p:cNvSpPr/>
              <p:nvPr/>
            </p:nvSpPr>
            <p:spPr bwMode="auto">
              <a:xfrm>
                <a:off x="-686992" y="2413896"/>
                <a:ext cx="252404" cy="252395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36000" tIns="36000" rIns="0" bIns="0" anchor="ctr"/>
              <a:lstStyle/>
              <a:p>
                <a:pPr algn="ctr">
                  <a:defRPr/>
                </a:pPr>
                <a:r>
                  <a:rPr lang="en-US" sz="1800" b="1" dirty="0"/>
                  <a:t>b</a:t>
                </a:r>
                <a:endParaRPr lang="th-TH" sz="1800" b="1" dirty="0"/>
              </a:p>
            </p:txBody>
          </p:sp>
          <p:cxnSp>
            <p:nvCxnSpPr>
              <p:cNvPr id="369" name="Straight Arrow Connector 368"/>
              <p:cNvCxnSpPr>
                <a:stCxn id="362" idx="6"/>
                <a:endCxn id="368" idx="0"/>
              </p:cNvCxnSpPr>
              <p:nvPr/>
            </p:nvCxnSpPr>
            <p:spPr bwMode="auto">
              <a:xfrm>
                <a:off x="-663180" y="2245632"/>
                <a:ext cx="103183" cy="168263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headEnd type="none" w="med" len="med"/>
                <a:tailEnd type="arrow" w="med" len="med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9" name="Oval 378"/>
            <p:cNvSpPr/>
            <p:nvPr/>
          </p:nvSpPr>
          <p:spPr bwMode="auto">
            <a:xfrm>
              <a:off x="6119004" y="4699896"/>
              <a:ext cx="252404" cy="252396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+</a:t>
              </a:r>
              <a:endParaRPr lang="th-TH" sz="1800" b="1" dirty="0"/>
            </a:p>
          </p:txBody>
        </p:sp>
        <p:sp>
          <p:nvSpPr>
            <p:cNvPr id="375" name="Oval 374"/>
            <p:cNvSpPr/>
            <p:nvPr/>
          </p:nvSpPr>
          <p:spPr bwMode="auto">
            <a:xfrm>
              <a:off x="5868188" y="4991976"/>
              <a:ext cx="250816" cy="252396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3600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d</a:t>
              </a:r>
              <a:endParaRPr lang="th-TH" sz="1800" b="1" dirty="0"/>
            </a:p>
          </p:txBody>
        </p:sp>
        <p:cxnSp>
          <p:nvCxnSpPr>
            <p:cNvPr id="376" name="Straight Arrow Connector 375"/>
            <p:cNvCxnSpPr>
              <a:stCxn id="379" idx="2"/>
              <a:endCxn id="375" idx="0"/>
            </p:cNvCxnSpPr>
            <p:nvPr/>
          </p:nvCxnSpPr>
          <p:spPr bwMode="auto">
            <a:xfrm rot="10800000" flipV="1">
              <a:off x="5993597" y="4825300"/>
              <a:ext cx="125408" cy="1666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77" name="Oval 376"/>
            <p:cNvSpPr/>
            <p:nvPr/>
          </p:nvSpPr>
          <p:spPr bwMode="auto">
            <a:xfrm>
              <a:off x="6347596" y="4993563"/>
              <a:ext cx="252404" cy="252395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36000" tIns="36000" rIns="0" bIns="36000" anchor="ctr"/>
            <a:lstStyle/>
            <a:p>
              <a:pPr algn="ctr">
                <a:defRPr/>
              </a:pPr>
              <a:r>
                <a:rPr lang="en-US" sz="1800" b="1" dirty="0"/>
                <a:t>e</a:t>
              </a:r>
              <a:endParaRPr lang="th-TH" sz="1800" b="1" dirty="0"/>
            </a:p>
          </p:txBody>
        </p:sp>
        <p:cxnSp>
          <p:nvCxnSpPr>
            <p:cNvPr id="378" name="Straight Arrow Connector 377"/>
            <p:cNvCxnSpPr>
              <a:stCxn id="379" idx="6"/>
              <a:endCxn id="377" idx="0"/>
            </p:cNvCxnSpPr>
            <p:nvPr/>
          </p:nvCxnSpPr>
          <p:spPr bwMode="auto">
            <a:xfrm>
              <a:off x="6371408" y="4825300"/>
              <a:ext cx="103183" cy="168263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87" name="Oval 386"/>
            <p:cNvSpPr/>
            <p:nvPr/>
          </p:nvSpPr>
          <p:spPr bwMode="auto">
            <a:xfrm>
              <a:off x="5890412" y="4406229"/>
              <a:ext cx="252404" cy="252395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144000" rIns="0" bIns="0" anchor="ctr"/>
            <a:lstStyle/>
            <a:p>
              <a:pPr algn="ctr">
                <a:defRPr/>
              </a:pPr>
              <a:r>
                <a:rPr lang="en-US" sz="1800" b="1" dirty="0"/>
                <a:t>*</a:t>
              </a:r>
              <a:endParaRPr lang="th-TH" sz="1800" b="1" dirty="0"/>
            </a:p>
          </p:txBody>
        </p:sp>
        <p:sp>
          <p:nvSpPr>
            <p:cNvPr id="383" name="Oval 382"/>
            <p:cNvSpPr/>
            <p:nvPr/>
          </p:nvSpPr>
          <p:spPr bwMode="auto">
            <a:xfrm>
              <a:off x="5638009" y="4698309"/>
              <a:ext cx="252403" cy="252395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36000" rIns="0" bIns="36000" anchor="ctr"/>
            <a:lstStyle/>
            <a:p>
              <a:pPr algn="ctr">
                <a:defRPr/>
              </a:pPr>
              <a:r>
                <a:rPr lang="en-US" sz="1800" b="1" dirty="0"/>
                <a:t>c</a:t>
              </a:r>
              <a:endParaRPr lang="th-TH" sz="1800" b="1" dirty="0"/>
            </a:p>
          </p:txBody>
        </p:sp>
        <p:cxnSp>
          <p:nvCxnSpPr>
            <p:cNvPr id="384" name="Straight Arrow Connector 383"/>
            <p:cNvCxnSpPr>
              <a:stCxn id="387" idx="2"/>
              <a:endCxn id="383" idx="0"/>
            </p:cNvCxnSpPr>
            <p:nvPr/>
          </p:nvCxnSpPr>
          <p:spPr bwMode="auto">
            <a:xfrm rot="10800000" flipV="1">
              <a:off x="5765005" y="4533220"/>
              <a:ext cx="125408" cy="165089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Arrow Connector 385"/>
            <p:cNvCxnSpPr>
              <a:stCxn id="387" idx="6"/>
              <a:endCxn id="379" idx="0"/>
            </p:cNvCxnSpPr>
            <p:nvPr/>
          </p:nvCxnSpPr>
          <p:spPr bwMode="auto">
            <a:xfrm>
              <a:off x="6142816" y="4533220"/>
              <a:ext cx="103183" cy="1666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99" name="Oval 398"/>
            <p:cNvSpPr/>
            <p:nvPr/>
          </p:nvSpPr>
          <p:spPr bwMode="auto">
            <a:xfrm>
              <a:off x="5485615" y="4114149"/>
              <a:ext cx="252403" cy="252395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36000" tIns="144000" rIns="0" bIns="0" anchor="ctr"/>
            <a:lstStyle/>
            <a:p>
              <a:pPr algn="ctr">
                <a:defRPr/>
              </a:pPr>
              <a:r>
                <a:rPr lang="en-US" sz="1800" b="1" dirty="0"/>
                <a:t>*</a:t>
              </a:r>
              <a:endParaRPr lang="th-TH" sz="1800" b="1" dirty="0"/>
            </a:p>
          </p:txBody>
        </p:sp>
        <p:cxnSp>
          <p:nvCxnSpPr>
            <p:cNvPr id="400" name="Straight Arrow Connector 399"/>
            <p:cNvCxnSpPr>
              <a:endCxn id="399" idx="0"/>
            </p:cNvCxnSpPr>
            <p:nvPr/>
          </p:nvCxnSpPr>
          <p:spPr bwMode="auto">
            <a:xfrm rot="16200000" flipH="1">
              <a:off x="5503080" y="4006207"/>
              <a:ext cx="215885" cy="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Straight Arrow Connector 395"/>
            <p:cNvCxnSpPr>
              <a:stCxn id="399" idx="2"/>
              <a:endCxn id="362" idx="0"/>
            </p:cNvCxnSpPr>
            <p:nvPr/>
          </p:nvCxnSpPr>
          <p:spPr bwMode="auto">
            <a:xfrm rot="10800000" flipV="1">
              <a:off x="5207812" y="4241140"/>
              <a:ext cx="277803" cy="165089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Arrow Connector 397"/>
            <p:cNvCxnSpPr>
              <a:stCxn id="399" idx="6"/>
              <a:endCxn id="387" idx="0"/>
            </p:cNvCxnSpPr>
            <p:nvPr/>
          </p:nvCxnSpPr>
          <p:spPr bwMode="auto">
            <a:xfrm>
              <a:off x="5738018" y="4241140"/>
              <a:ext cx="279390" cy="165089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506" name="Rectangle 505"/>
            <p:cNvSpPr/>
            <p:nvPr/>
          </p:nvSpPr>
          <p:spPr>
            <a:xfrm>
              <a:off x="5233211" y="3785559"/>
              <a:ext cx="792135" cy="179376"/>
            </a:xfrm>
            <a:prstGeom prst="rect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</p:grpSp>
      <p:grpSp>
        <p:nvGrpSpPr>
          <p:cNvPr id="27" name="Group 517"/>
          <p:cNvGrpSpPr>
            <a:grpSpLocks/>
          </p:cNvGrpSpPr>
          <p:nvPr/>
        </p:nvGrpSpPr>
        <p:grpSpPr bwMode="auto">
          <a:xfrm>
            <a:off x="3352800" y="3622675"/>
            <a:ext cx="5257800" cy="738188"/>
            <a:chOff x="3733800" y="2154600"/>
            <a:chExt cx="5257800" cy="737253"/>
          </a:xfrm>
        </p:grpSpPr>
        <p:sp>
          <p:nvSpPr>
            <p:cNvPr id="44" name="Content Placeholder 4"/>
            <p:cNvSpPr txBox="1">
              <a:spLocks/>
            </p:cNvSpPr>
            <p:nvPr/>
          </p:nvSpPr>
          <p:spPr bwMode="auto">
            <a:xfrm>
              <a:off x="3733800" y="2154600"/>
              <a:ext cx="1143000" cy="359907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514350" indent="-514350">
                <a:spcBef>
                  <a:spcPct val="20000"/>
                </a:spcBef>
                <a:defRPr/>
              </a:pPr>
              <a:r>
                <a:rPr lang="en-US" sz="2000" dirty="0"/>
                <a:t>Operand</a:t>
              </a:r>
            </a:p>
          </p:txBody>
        </p:sp>
        <p:sp>
          <p:nvSpPr>
            <p:cNvPr id="512" name="Content Placeholder 4"/>
            <p:cNvSpPr txBox="1">
              <a:spLocks/>
            </p:cNvSpPr>
            <p:nvPr/>
          </p:nvSpPr>
          <p:spPr bwMode="auto">
            <a:xfrm>
              <a:off x="4038600" y="2531946"/>
              <a:ext cx="4953000" cy="359907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pPr marL="514350" indent="-514350">
                <a:spcBef>
                  <a:spcPct val="20000"/>
                </a:spcBef>
                <a:defRPr/>
              </a:pPr>
              <a:r>
                <a:rPr lang="en-US" sz="2000" dirty="0"/>
                <a:t>Create an operand node and push to the stack </a:t>
              </a:r>
              <a:endParaRPr lang="th-TH" sz="1800" kern="0" dirty="0">
                <a:cs typeface="_Layiji MaHaNiYom V 1.2" pitchFamily="2" charset="0"/>
              </a:endParaRPr>
            </a:p>
          </p:txBody>
        </p:sp>
      </p:grpSp>
      <p:sp>
        <p:nvSpPr>
          <p:cNvPr id="514" name="Content Placeholder 4"/>
          <p:cNvSpPr txBox="1">
            <a:spLocks/>
          </p:cNvSpPr>
          <p:nvPr/>
        </p:nvSpPr>
        <p:spPr bwMode="auto">
          <a:xfrm>
            <a:off x="3879850" y="4973638"/>
            <a:ext cx="3816350" cy="40005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spcBef>
                <a:spcPts val="0"/>
              </a:spcBef>
              <a:defRPr/>
            </a:pPr>
            <a:r>
              <a:rPr lang="en-US" sz="2000" dirty="0"/>
              <a:t>Create an operator node</a:t>
            </a:r>
          </a:p>
        </p:txBody>
      </p:sp>
      <p:sp>
        <p:nvSpPr>
          <p:cNvPr id="515" name="Content Placeholder 4"/>
          <p:cNvSpPr txBox="1">
            <a:spLocks/>
          </p:cNvSpPr>
          <p:nvPr/>
        </p:nvSpPr>
        <p:spPr bwMode="auto">
          <a:xfrm>
            <a:off x="3879850" y="5354638"/>
            <a:ext cx="3810000" cy="360362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spcBef>
                <a:spcPts val="0"/>
              </a:spcBef>
              <a:defRPr/>
            </a:pPr>
            <a:r>
              <a:rPr lang="en-US" sz="2000" dirty="0"/>
              <a:t>Pop 2 operands to be its children.  </a:t>
            </a:r>
          </a:p>
        </p:txBody>
      </p:sp>
      <p:sp>
        <p:nvSpPr>
          <p:cNvPr id="516" name="Content Placeholder 4"/>
          <p:cNvSpPr txBox="1">
            <a:spLocks/>
          </p:cNvSpPr>
          <p:nvPr/>
        </p:nvSpPr>
        <p:spPr bwMode="auto">
          <a:xfrm>
            <a:off x="3879850" y="5735638"/>
            <a:ext cx="3810000" cy="360362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spcBef>
                <a:spcPts val="0"/>
              </a:spcBef>
              <a:defRPr/>
            </a:pPr>
            <a:r>
              <a:rPr lang="en-US" sz="2000" dirty="0"/>
              <a:t>Push to the stack.  </a:t>
            </a:r>
          </a:p>
        </p:txBody>
      </p:sp>
      <p:sp>
        <p:nvSpPr>
          <p:cNvPr id="517" name="Content Placeholder 4"/>
          <p:cNvSpPr txBox="1">
            <a:spLocks/>
          </p:cNvSpPr>
          <p:nvPr/>
        </p:nvSpPr>
        <p:spPr bwMode="auto">
          <a:xfrm>
            <a:off x="4419600" y="1752600"/>
            <a:ext cx="1828800" cy="360363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514350" indent="-514350">
              <a:spcBef>
                <a:spcPct val="20000"/>
              </a:spcBef>
              <a:defRPr/>
            </a:pPr>
            <a:r>
              <a:rPr lang="en-US" sz="2000" dirty="0"/>
              <a:t>a b + c d e + * *</a:t>
            </a:r>
            <a:endParaRPr lang="th-TH" sz="1800" kern="0" dirty="0">
              <a:cs typeface="_Layiji MaHaNiYom V 1.2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514" grpId="0" animBg="1"/>
      <p:bldP spid="515" grpId="0" animBg="1"/>
      <p:bldP spid="51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</a:t>
            </a:r>
            <a:endParaRPr lang="th-TH" dirty="0"/>
          </a:p>
        </p:txBody>
      </p:sp>
      <p:sp>
        <p:nvSpPr>
          <p:cNvPr id="352258" name="Text Box 2"/>
          <p:cNvSpPr txBox="1">
            <a:spLocks noChangeArrowheads="1"/>
          </p:cNvSpPr>
          <p:nvPr/>
        </p:nvSpPr>
        <p:spPr bwMode="auto">
          <a:xfrm>
            <a:off x="1403648" y="620688"/>
            <a:ext cx="6984776" cy="58221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class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node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__init__(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left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right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.left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=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left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is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else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left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lvl="0" fontAlgn="base">
              <a:spcBef>
                <a:spcPct val="0"/>
              </a:spcBef>
              <a:spcAft>
                <a:spcPts val="1000"/>
              </a:spcAft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.right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right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is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else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right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rdia New" pitchFamily="34" charset="-34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__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str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__(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return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str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getData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     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#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accessor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return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.data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getLeft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     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#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accessor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return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.left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getRight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    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#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accessor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return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.right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setData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#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mutator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setLeft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left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#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mutator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.left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left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setRight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right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#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mutator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.right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right</a:t>
            </a:r>
            <a:endParaRPr kumimoji="0" lang="th-TH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03648" y="1844824"/>
            <a:ext cx="6984776" cy="4608512"/>
          </a:xfrm>
          <a:prstGeom prst="rect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Rectangle 6"/>
          <p:cNvSpPr/>
          <p:nvPr/>
        </p:nvSpPr>
        <p:spPr>
          <a:xfrm>
            <a:off x="1403648" y="620688"/>
            <a:ext cx="6984776" cy="118800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Dynamic Representation 1</a:t>
            </a:r>
            <a:endParaRPr lang="th-TH" dirty="0"/>
          </a:p>
        </p:txBody>
      </p:sp>
      <p:sp>
        <p:nvSpPr>
          <p:cNvPr id="158" name="Text Box 4"/>
          <p:cNvSpPr txBox="1">
            <a:spLocks noChangeArrowheads="1"/>
          </p:cNvSpPr>
          <p:nvPr/>
        </p:nvSpPr>
        <p:spPr bwMode="auto">
          <a:xfrm>
            <a:off x="0" y="692696"/>
            <a:ext cx="9144000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class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BST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__init__(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.root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root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is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else</a:t>
            </a:r>
            <a:r>
              <a:rPr lang="en-US" sz="1400" dirty="0">
                <a:solidFill>
                  <a:srgbClr val="00000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addI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if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.root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is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.root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node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else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:</a:t>
            </a:r>
            <a:endParaRPr lang="en-US" sz="1400" dirty="0">
              <a:solidFill>
                <a:schemeClr val="tx1"/>
              </a:solidFill>
              <a:latin typeface="Cordia New" pitchFamily="34" charset="-34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Cordia New" pitchFamily="34" charset="-34"/>
                <a:ea typeface="Angsana New" pitchFamily="18" charset="-34"/>
                <a:cs typeface="Cordia New" pitchFamily="34" charset="-34"/>
              </a:rPr>
              <a:t>                   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Calibri" pitchFamily="34" charset="0"/>
                <a:ea typeface="Angsana New" pitchFamily="18" charset="-34"/>
                <a:cs typeface="Cordia New" pitchFamily="34" charset="-34"/>
              </a:rPr>
              <a:t># YOUR CODE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add(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.root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BST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._add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self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.root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itchFamily="49" charset="0"/>
              <a:ea typeface="Angsana New" pitchFamily="18" charset="-34"/>
              <a:cs typeface="Cordia New" pitchFamily="34" charset="-34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def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_add(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if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is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None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return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node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else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if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&lt;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 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.left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BST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._add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.left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else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    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.right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= 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BST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._add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r>
              <a:rPr kumimoji="0" 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.right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,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 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return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</a:t>
            </a: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endParaRPr kumimoji="0" lang="th-TH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  <p:grpSp>
        <p:nvGrpSpPr>
          <p:cNvPr id="8" name="Group 97"/>
          <p:cNvGrpSpPr>
            <a:grpSpLocks/>
          </p:cNvGrpSpPr>
          <p:nvPr/>
        </p:nvGrpSpPr>
        <p:grpSpPr bwMode="auto">
          <a:xfrm>
            <a:off x="6012160" y="980728"/>
            <a:ext cx="1538288" cy="1447799"/>
            <a:chOff x="-2341563" y="2209800"/>
            <a:chExt cx="1538288" cy="1447800"/>
          </a:xfrm>
        </p:grpSpPr>
        <p:cxnSp>
          <p:nvCxnSpPr>
            <p:cNvPr id="77" name="Straight Arrow Connector 76"/>
            <p:cNvCxnSpPr>
              <a:stCxn id="84" idx="4"/>
              <a:endCxn id="81" idx="0"/>
            </p:cNvCxnSpPr>
            <p:nvPr/>
          </p:nvCxnSpPr>
          <p:spPr bwMode="auto">
            <a:xfrm rot="5400000">
              <a:off x="-1724026" y="2403475"/>
              <a:ext cx="111125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>
              <a:stCxn id="81" idx="4"/>
              <a:endCxn id="82" idx="0"/>
            </p:cNvCxnSpPr>
            <p:nvPr/>
          </p:nvCxnSpPr>
          <p:spPr bwMode="auto">
            <a:xfrm rot="16200000" flipH="1">
              <a:off x="-1886744" y="3037681"/>
              <a:ext cx="249238" cy="26987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stCxn id="84" idx="4"/>
              <a:endCxn id="80" idx="0"/>
            </p:cNvCxnSpPr>
            <p:nvPr/>
          </p:nvCxnSpPr>
          <p:spPr bwMode="auto">
            <a:xfrm rot="16200000" flipH="1">
              <a:off x="-1274763" y="2411412"/>
              <a:ext cx="127000" cy="457200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Oval 79"/>
            <p:cNvSpPr/>
            <p:nvPr/>
          </p:nvSpPr>
          <p:spPr bwMode="auto">
            <a:xfrm>
              <a:off x="-1163638" y="2703512"/>
              <a:ext cx="360363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9</a:t>
              </a:r>
              <a:endParaRPr lang="th-TH" sz="1800" b="1" dirty="0"/>
            </a:p>
          </p:txBody>
        </p:sp>
        <p:sp>
          <p:nvSpPr>
            <p:cNvPr id="81" name="Oval 80"/>
            <p:cNvSpPr/>
            <p:nvPr/>
          </p:nvSpPr>
          <p:spPr bwMode="auto">
            <a:xfrm>
              <a:off x="-2078038" y="2687637"/>
              <a:ext cx="360363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3</a:t>
              </a:r>
              <a:endParaRPr lang="th-TH" sz="1800" b="1" dirty="0"/>
            </a:p>
          </p:txBody>
        </p:sp>
        <p:sp>
          <p:nvSpPr>
            <p:cNvPr id="82" name="Oval 81"/>
            <p:cNvSpPr/>
            <p:nvPr/>
          </p:nvSpPr>
          <p:spPr bwMode="auto">
            <a:xfrm>
              <a:off x="-1808163" y="3297238"/>
              <a:ext cx="360363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5</a:t>
              </a:r>
              <a:endParaRPr lang="th-TH" sz="1800" b="1" dirty="0"/>
            </a:p>
          </p:txBody>
        </p:sp>
        <p:cxnSp>
          <p:nvCxnSpPr>
            <p:cNvPr id="83" name="Straight Arrow Connector 82"/>
            <p:cNvCxnSpPr>
              <a:endCxn id="84" idx="2"/>
            </p:cNvCxnSpPr>
            <p:nvPr/>
          </p:nvCxnSpPr>
          <p:spPr bwMode="auto">
            <a:xfrm>
              <a:off x="-1981200" y="2362199"/>
              <a:ext cx="360362" cy="3492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arrow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Oval 83"/>
            <p:cNvSpPr/>
            <p:nvPr/>
          </p:nvSpPr>
          <p:spPr bwMode="auto">
            <a:xfrm>
              <a:off x="-1620838" y="2216149"/>
              <a:ext cx="360363" cy="36036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6</a:t>
              </a:r>
              <a:endParaRPr lang="th-TH" sz="1800" b="1" dirty="0"/>
            </a:p>
          </p:txBody>
        </p:sp>
        <p:cxnSp>
          <p:nvCxnSpPr>
            <p:cNvPr id="86" name="Straight Arrow Connector 85"/>
            <p:cNvCxnSpPr>
              <a:stCxn id="81" idx="4"/>
              <a:endCxn id="87" idx="0"/>
            </p:cNvCxnSpPr>
            <p:nvPr/>
          </p:nvCxnSpPr>
          <p:spPr bwMode="auto">
            <a:xfrm rot="5400000">
              <a:off x="-2150269" y="3037681"/>
              <a:ext cx="242888" cy="263525"/>
            </a:xfrm>
            <a:prstGeom prst="straightConnector1">
              <a:avLst/>
            </a:prstGeom>
            <a:ln w="3175">
              <a:solidFill>
                <a:srgbClr val="009E47"/>
              </a:solidFill>
              <a:headEnd type="none" w="med" len="med"/>
              <a:tailEnd type="none" w="med" len="med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/>
            <p:cNvSpPr/>
            <p:nvPr/>
          </p:nvSpPr>
          <p:spPr bwMode="auto">
            <a:xfrm>
              <a:off x="-2341563" y="3290888"/>
              <a:ext cx="360363" cy="360362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36000" rIns="0" bIns="0" anchor="ctr"/>
            <a:lstStyle/>
            <a:p>
              <a:pPr algn="ctr">
                <a:defRPr/>
              </a:pPr>
              <a:r>
                <a:rPr lang="en-US" sz="1800" b="1" dirty="0"/>
                <a:t>1</a:t>
              </a:r>
              <a:endParaRPr lang="th-TH" sz="1800" b="1" dirty="0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-2286000" y="2209799"/>
              <a:ext cx="274637" cy="4000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dirty="0">
                  <a:solidFill>
                    <a:prstClr val="black"/>
                  </a:solidFill>
                  <a:latin typeface="Calibri"/>
                  <a:cs typeface="+mn-cs"/>
                </a:rPr>
                <a:t>r</a:t>
              </a:r>
              <a:endParaRPr lang="th-TH" sz="2000" dirty="0">
                <a:solidFill>
                  <a:prstClr val="black"/>
                </a:solidFill>
                <a:latin typeface="Calibri"/>
                <a:cs typeface="Cordia New"/>
              </a:endParaRPr>
            </a:p>
          </p:txBody>
        </p:sp>
      </p:grpSp>
      <p:sp>
        <p:nvSpPr>
          <p:cNvPr id="316421" name="Text Box 5"/>
          <p:cNvSpPr txBox="1">
            <a:spLocks noChangeArrowheads="1"/>
          </p:cNvSpPr>
          <p:nvPr/>
        </p:nvSpPr>
        <p:spPr bwMode="auto">
          <a:xfrm>
            <a:off x="4845176" y="4379392"/>
            <a:ext cx="4176464" cy="830997"/>
          </a:xfrm>
          <a:prstGeom prst="rect">
            <a:avLst/>
          </a:prstGeom>
          <a:noFill/>
          <a:ln>
            <a:solidFill>
              <a:schemeClr val="accent3">
                <a:lumMod val="60000"/>
                <a:lumOff val="40000"/>
              </a:schemeClr>
            </a:solidFill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if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data &lt; 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root.getData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():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.setLeft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BST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._add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.getLeft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(), 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data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))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else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  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.setRight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BST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._add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</a:t>
            </a: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root.getRight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Angsana New" pitchFamily="18" charset="-34"/>
                <a:cs typeface="Cordia New" pitchFamily="34" charset="-34"/>
              </a:rPr>
              <a:t>(), data))</a:t>
            </a:r>
            <a:endParaRPr kumimoji="0" lang="th-TH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Leaf    Internal </a:t>
            </a:r>
            <a:br>
              <a:rPr lang="en-US" dirty="0"/>
            </a:br>
            <a:r>
              <a:rPr lang="en-US" dirty="0"/>
              <a:t>Siblings    Grand Parent   Grand Child</a:t>
            </a:r>
            <a:endParaRPr lang="th-TH" dirty="0"/>
          </a:p>
        </p:txBody>
      </p:sp>
      <p:sp>
        <p:nvSpPr>
          <p:cNvPr id="5" name="Text Box 23"/>
          <p:cNvSpPr txBox="1">
            <a:spLocks noChangeArrowheads="1"/>
          </p:cNvSpPr>
          <p:nvPr/>
        </p:nvSpPr>
        <p:spPr bwMode="auto">
          <a:xfrm>
            <a:off x="304800" y="1295400"/>
            <a:ext cx="3962400" cy="7080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Leaf node (external, outer, terminal) </a:t>
            </a:r>
            <a:b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node with no son</a:t>
            </a:r>
          </a:p>
        </p:txBody>
      </p:sp>
      <p:grpSp>
        <p:nvGrpSpPr>
          <p:cNvPr id="3" name="Group 69"/>
          <p:cNvGrpSpPr>
            <a:grpSpLocks/>
          </p:cNvGrpSpPr>
          <p:nvPr/>
        </p:nvGrpSpPr>
        <p:grpSpPr bwMode="auto">
          <a:xfrm>
            <a:off x="4800600" y="1600200"/>
            <a:ext cx="3810000" cy="3862388"/>
            <a:chOff x="4267200" y="914400"/>
            <a:chExt cx="3810000" cy="3861759"/>
          </a:xfrm>
        </p:grpSpPr>
        <p:sp>
          <p:nvSpPr>
            <p:cNvPr id="12" name="Oval 11"/>
            <p:cNvSpPr/>
            <p:nvPr/>
          </p:nvSpPr>
          <p:spPr>
            <a:xfrm>
              <a:off x="6324600" y="1195342"/>
              <a:ext cx="457200" cy="457126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A</a:t>
              </a:r>
              <a:endParaRPr lang="th-TH" dirty="0"/>
            </a:p>
          </p:txBody>
        </p:sp>
        <p:cxnSp>
          <p:nvCxnSpPr>
            <p:cNvPr id="30" name="Straight Arrow Connector 29"/>
            <p:cNvCxnSpPr>
              <a:stCxn id="12" idx="3"/>
            </p:cNvCxnSpPr>
            <p:nvPr/>
          </p:nvCxnSpPr>
          <p:spPr>
            <a:xfrm rot="5400000">
              <a:off x="5371343" y="1013473"/>
              <a:ext cx="449190" cy="159067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 Box 23"/>
            <p:cNvSpPr txBox="1">
              <a:spLocks noChangeArrowheads="1"/>
            </p:cNvSpPr>
            <p:nvPr/>
          </p:nvSpPr>
          <p:spPr bwMode="auto">
            <a:xfrm>
              <a:off x="5510213" y="914400"/>
              <a:ext cx="360362" cy="399985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cxnSp>
          <p:nvCxnSpPr>
            <p:cNvPr id="69" name="Straight Arrow Connector 68"/>
            <p:cNvCxnSpPr>
              <a:stCxn id="13" idx="3"/>
              <a:endCxn id="12" idx="1"/>
            </p:cNvCxnSpPr>
            <p:nvPr/>
          </p:nvCxnSpPr>
          <p:spPr>
            <a:xfrm>
              <a:off x="5870575" y="1114392"/>
              <a:ext cx="520700" cy="147614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12" idx="4"/>
            </p:cNvCxnSpPr>
            <p:nvPr/>
          </p:nvCxnSpPr>
          <p:spPr>
            <a:xfrm rot="5400000">
              <a:off x="6362732" y="1841349"/>
              <a:ext cx="380938" cy="317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89"/>
            <p:cNvGrpSpPr>
              <a:grpSpLocks/>
            </p:cNvGrpSpPr>
            <p:nvPr/>
          </p:nvGrpSpPr>
          <p:grpSpPr bwMode="auto">
            <a:xfrm>
              <a:off x="5791200" y="2032959"/>
              <a:ext cx="1524000" cy="2743200"/>
              <a:chOff x="6172200" y="2057400"/>
              <a:chExt cx="1524000" cy="2743200"/>
            </a:xfrm>
          </p:grpSpPr>
          <p:cxnSp>
            <p:nvCxnSpPr>
              <p:cNvPr id="40" name="Straight Arrow Connector 39"/>
              <p:cNvCxnSpPr>
                <a:stCxn id="22" idx="5"/>
                <a:endCxn id="25" idx="0"/>
              </p:cNvCxnSpPr>
              <p:nvPr/>
            </p:nvCxnSpPr>
            <p:spPr>
              <a:xfrm rot="16200000" flipH="1">
                <a:off x="7058062" y="3257772"/>
                <a:ext cx="457126" cy="36195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/>
              <p:cNvCxnSpPr>
                <a:stCxn id="22" idx="4"/>
                <a:endCxn id="24" idx="0"/>
              </p:cNvCxnSpPr>
              <p:nvPr/>
            </p:nvCxnSpPr>
            <p:spPr>
              <a:xfrm rot="5400000">
                <a:off x="6748494" y="3462554"/>
                <a:ext cx="380938" cy="952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Oval 16"/>
              <p:cNvSpPr/>
              <p:nvPr/>
            </p:nvSpPr>
            <p:spPr>
              <a:xfrm>
                <a:off x="6705600" y="2057847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C</a:t>
                </a:r>
                <a:endParaRPr lang="th-TH" dirty="0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6715125" y="2819723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G</a:t>
                </a:r>
                <a:endParaRPr lang="th-TH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172200" y="3657786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I</a:t>
                </a:r>
                <a:endParaRPr lang="th-TH" dirty="0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705600" y="3657786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J</a:t>
                </a:r>
                <a:endParaRPr lang="th-TH" dirty="0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7239000" y="3667310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K</a:t>
                </a:r>
                <a:endParaRPr lang="th-TH" dirty="0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7239000" y="4343474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L</a:t>
                </a:r>
                <a:endParaRPr lang="th-TH" dirty="0"/>
              </a:p>
            </p:txBody>
          </p:sp>
          <p:cxnSp>
            <p:nvCxnSpPr>
              <p:cNvPr id="39" name="Straight Arrow Connector 38"/>
              <p:cNvCxnSpPr>
                <a:stCxn id="17" idx="4"/>
                <a:endCxn id="22" idx="0"/>
              </p:cNvCxnSpPr>
              <p:nvPr/>
            </p:nvCxnSpPr>
            <p:spPr>
              <a:xfrm rot="16200000" flipH="1">
                <a:off x="6786588" y="2662585"/>
                <a:ext cx="304750" cy="952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>
                <a:stCxn id="25" idx="4"/>
                <a:endCxn id="26" idx="0"/>
              </p:cNvCxnSpPr>
              <p:nvPr/>
            </p:nvCxnSpPr>
            <p:spPr>
              <a:xfrm rot="5400000">
                <a:off x="7358081" y="4233954"/>
                <a:ext cx="219039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>
                <a:stCxn id="22" idx="3"/>
                <a:endCxn id="23" idx="0"/>
              </p:cNvCxnSpPr>
              <p:nvPr/>
            </p:nvCxnSpPr>
            <p:spPr>
              <a:xfrm rot="5400000">
                <a:off x="6367498" y="3243486"/>
                <a:ext cx="447602" cy="38100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Straight Arrow Connector 31"/>
            <p:cNvCxnSpPr>
              <a:stCxn id="12" idx="5"/>
            </p:cNvCxnSpPr>
            <p:nvPr/>
          </p:nvCxnSpPr>
          <p:spPr>
            <a:xfrm rot="16200000" flipH="1">
              <a:off x="6942973" y="1356368"/>
              <a:ext cx="515854" cy="97155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87"/>
            <p:cNvGrpSpPr>
              <a:grpSpLocks/>
            </p:cNvGrpSpPr>
            <p:nvPr/>
          </p:nvGrpSpPr>
          <p:grpSpPr bwMode="auto">
            <a:xfrm>
              <a:off x="7620000" y="2032959"/>
              <a:ext cx="457200" cy="1219200"/>
              <a:chOff x="8001000" y="2057400"/>
              <a:chExt cx="457200" cy="1219200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8001000" y="2057847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D</a:t>
                </a:r>
                <a:endParaRPr lang="th-TH" dirty="0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8001000" y="2819723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H</a:t>
                </a:r>
                <a:endParaRPr lang="th-TH" dirty="0"/>
              </a:p>
            </p:txBody>
          </p:sp>
          <p:cxnSp>
            <p:nvCxnSpPr>
              <p:cNvPr id="44" name="Straight Arrow Connector 43"/>
              <p:cNvCxnSpPr>
                <a:stCxn id="18" idx="4"/>
                <a:endCxn id="19" idx="0"/>
              </p:cNvCxnSpPr>
              <p:nvPr/>
            </p:nvCxnSpPr>
            <p:spPr>
              <a:xfrm rot="5400000">
                <a:off x="8077226" y="2667346"/>
                <a:ext cx="304750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oup 59"/>
            <p:cNvGrpSpPr>
              <a:grpSpLocks/>
            </p:cNvGrpSpPr>
            <p:nvPr/>
          </p:nvGrpSpPr>
          <p:grpSpPr bwMode="auto">
            <a:xfrm>
              <a:off x="4267200" y="2032959"/>
              <a:ext cx="1066800" cy="1219200"/>
              <a:chOff x="4852800" y="3233049"/>
              <a:chExt cx="1066800" cy="1219200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5157600" y="3233496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B</a:t>
                </a:r>
                <a:endParaRPr lang="th-TH" dirty="0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5462400" y="3995372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F</a:t>
                </a:r>
                <a:endParaRPr lang="th-TH" dirty="0"/>
              </a:p>
            </p:txBody>
          </p:sp>
          <p:cxnSp>
            <p:nvCxnSpPr>
              <p:cNvPr id="38" name="Straight Arrow Connector 37"/>
              <p:cNvCxnSpPr>
                <a:stCxn id="16" idx="5"/>
                <a:endCxn id="21" idx="0"/>
              </p:cNvCxnSpPr>
              <p:nvPr/>
            </p:nvCxnSpPr>
            <p:spPr>
              <a:xfrm rot="16200000" flipH="1">
                <a:off x="5433855" y="3738227"/>
                <a:ext cx="371414" cy="1428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>
                <a:stCxn id="16" idx="3"/>
                <a:endCxn id="20" idx="0"/>
              </p:cNvCxnSpPr>
              <p:nvPr/>
            </p:nvCxnSpPr>
            <p:spPr>
              <a:xfrm rot="5400000">
                <a:off x="4967130" y="3738227"/>
                <a:ext cx="371414" cy="1428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Oval 19"/>
              <p:cNvSpPr/>
              <p:nvPr/>
            </p:nvSpPr>
            <p:spPr>
              <a:xfrm>
                <a:off x="4852800" y="3995372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E</a:t>
                </a:r>
                <a:endParaRPr lang="th-TH" dirty="0"/>
              </a:p>
            </p:txBody>
          </p:sp>
        </p:grpSp>
      </p:grpSp>
      <p:sp>
        <p:nvSpPr>
          <p:cNvPr id="71" name="Text Box 23"/>
          <p:cNvSpPr txBox="1">
            <a:spLocks noChangeArrowheads="1"/>
          </p:cNvSpPr>
          <p:nvPr/>
        </p:nvSpPr>
        <p:spPr bwMode="auto">
          <a:xfrm>
            <a:off x="304800" y="2133600"/>
            <a:ext cx="4716463" cy="7080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Branch node</a:t>
            </a: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(internal, inner, inode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(for short)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 </a:t>
            </a:r>
            <a:b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node ≠ leaf</a:t>
            </a:r>
          </a:p>
        </p:txBody>
      </p:sp>
      <p:grpSp>
        <p:nvGrpSpPr>
          <p:cNvPr id="8" name="Group 72"/>
          <p:cNvGrpSpPr>
            <a:grpSpLocks/>
          </p:cNvGrpSpPr>
          <p:nvPr/>
        </p:nvGrpSpPr>
        <p:grpSpPr bwMode="auto">
          <a:xfrm>
            <a:off x="4800600" y="1600200"/>
            <a:ext cx="3810000" cy="3862388"/>
            <a:chOff x="4267200" y="914400"/>
            <a:chExt cx="3810000" cy="3861759"/>
          </a:xfrm>
        </p:grpSpPr>
        <p:sp>
          <p:nvSpPr>
            <p:cNvPr id="76" name="Oval 75"/>
            <p:cNvSpPr/>
            <p:nvPr/>
          </p:nvSpPr>
          <p:spPr>
            <a:xfrm>
              <a:off x="6324600" y="1195342"/>
              <a:ext cx="457200" cy="457126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A</a:t>
              </a:r>
              <a:endParaRPr lang="th-TH" dirty="0"/>
            </a:p>
          </p:txBody>
        </p:sp>
        <p:cxnSp>
          <p:nvCxnSpPr>
            <p:cNvPr id="77" name="Straight Arrow Connector 76"/>
            <p:cNvCxnSpPr>
              <a:stCxn id="76" idx="3"/>
            </p:cNvCxnSpPr>
            <p:nvPr/>
          </p:nvCxnSpPr>
          <p:spPr>
            <a:xfrm rot="5400000">
              <a:off x="5371343" y="1013473"/>
              <a:ext cx="449190" cy="159067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 Box 23"/>
            <p:cNvSpPr txBox="1">
              <a:spLocks noChangeArrowheads="1"/>
            </p:cNvSpPr>
            <p:nvPr/>
          </p:nvSpPr>
          <p:spPr bwMode="auto">
            <a:xfrm>
              <a:off x="5510213" y="914400"/>
              <a:ext cx="360362" cy="399985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cxnSp>
          <p:nvCxnSpPr>
            <p:cNvPr id="83" name="Straight Arrow Connector 82"/>
            <p:cNvCxnSpPr>
              <a:stCxn id="78" idx="3"/>
              <a:endCxn id="76" idx="1"/>
            </p:cNvCxnSpPr>
            <p:nvPr/>
          </p:nvCxnSpPr>
          <p:spPr>
            <a:xfrm>
              <a:off x="5870575" y="1114392"/>
              <a:ext cx="520700" cy="147614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stCxn id="76" idx="4"/>
            </p:cNvCxnSpPr>
            <p:nvPr/>
          </p:nvCxnSpPr>
          <p:spPr>
            <a:xfrm rot="5400000">
              <a:off x="6362732" y="1841349"/>
              <a:ext cx="380938" cy="317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89"/>
            <p:cNvGrpSpPr>
              <a:grpSpLocks/>
            </p:cNvGrpSpPr>
            <p:nvPr/>
          </p:nvGrpSpPr>
          <p:grpSpPr bwMode="auto">
            <a:xfrm>
              <a:off x="5791200" y="2032959"/>
              <a:ext cx="1524000" cy="2743200"/>
              <a:chOff x="6172200" y="2057400"/>
              <a:chExt cx="1524000" cy="2743200"/>
            </a:xfrm>
          </p:grpSpPr>
          <p:cxnSp>
            <p:nvCxnSpPr>
              <p:cNvPr id="100" name="Straight Arrow Connector 99"/>
              <p:cNvCxnSpPr>
                <a:stCxn id="104" idx="5"/>
                <a:endCxn id="107" idx="0"/>
              </p:cNvCxnSpPr>
              <p:nvPr/>
            </p:nvCxnSpPr>
            <p:spPr>
              <a:xfrm rot="16200000" flipH="1">
                <a:off x="7058062" y="3257772"/>
                <a:ext cx="457126" cy="36195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Arrow Connector 101"/>
              <p:cNvCxnSpPr>
                <a:stCxn id="104" idx="4"/>
                <a:endCxn id="106" idx="0"/>
              </p:cNvCxnSpPr>
              <p:nvPr/>
            </p:nvCxnSpPr>
            <p:spPr>
              <a:xfrm rot="5400000">
                <a:off x="6748494" y="3462554"/>
                <a:ext cx="380938" cy="952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Oval 102"/>
              <p:cNvSpPr/>
              <p:nvPr/>
            </p:nvSpPr>
            <p:spPr>
              <a:xfrm>
                <a:off x="6705600" y="2057847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C</a:t>
                </a:r>
                <a:endParaRPr lang="th-TH" dirty="0"/>
              </a:p>
            </p:txBody>
          </p:sp>
          <p:sp>
            <p:nvSpPr>
              <p:cNvPr id="104" name="Oval 103"/>
              <p:cNvSpPr/>
              <p:nvPr/>
            </p:nvSpPr>
            <p:spPr>
              <a:xfrm>
                <a:off x="6715125" y="2819723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G</a:t>
                </a:r>
                <a:endParaRPr lang="th-TH" dirty="0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6172200" y="3657786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I</a:t>
                </a:r>
                <a:endParaRPr lang="th-TH" dirty="0"/>
              </a:p>
            </p:txBody>
          </p:sp>
          <p:sp>
            <p:nvSpPr>
              <p:cNvPr id="106" name="Oval 105"/>
              <p:cNvSpPr/>
              <p:nvPr/>
            </p:nvSpPr>
            <p:spPr>
              <a:xfrm>
                <a:off x="6705600" y="3657786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J</a:t>
                </a:r>
                <a:endParaRPr lang="th-TH" dirty="0"/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7239000" y="3667310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K</a:t>
                </a:r>
                <a:endParaRPr lang="th-TH" dirty="0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7239000" y="4343474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L</a:t>
                </a:r>
                <a:endParaRPr lang="th-TH" dirty="0"/>
              </a:p>
            </p:txBody>
          </p:sp>
          <p:cxnSp>
            <p:nvCxnSpPr>
              <p:cNvPr id="109" name="Straight Arrow Connector 108"/>
              <p:cNvCxnSpPr>
                <a:stCxn id="103" idx="4"/>
                <a:endCxn id="104" idx="0"/>
              </p:cNvCxnSpPr>
              <p:nvPr/>
            </p:nvCxnSpPr>
            <p:spPr>
              <a:xfrm rot="16200000" flipH="1">
                <a:off x="6786588" y="2662585"/>
                <a:ext cx="304750" cy="952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/>
              <p:cNvCxnSpPr>
                <a:stCxn id="107" idx="4"/>
                <a:endCxn id="108" idx="0"/>
              </p:cNvCxnSpPr>
              <p:nvPr/>
            </p:nvCxnSpPr>
            <p:spPr>
              <a:xfrm rot="5400000">
                <a:off x="7358081" y="4233954"/>
                <a:ext cx="219039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>
                <a:stCxn id="104" idx="3"/>
                <a:endCxn id="105" idx="0"/>
              </p:cNvCxnSpPr>
              <p:nvPr/>
            </p:nvCxnSpPr>
            <p:spPr>
              <a:xfrm rot="5400000">
                <a:off x="6367498" y="3243486"/>
                <a:ext cx="447602" cy="38100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6" name="Straight Arrow Connector 85"/>
            <p:cNvCxnSpPr>
              <a:stCxn id="76" idx="5"/>
            </p:cNvCxnSpPr>
            <p:nvPr/>
          </p:nvCxnSpPr>
          <p:spPr>
            <a:xfrm rot="16200000" flipH="1">
              <a:off x="6942973" y="1356368"/>
              <a:ext cx="515854" cy="97155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87"/>
            <p:cNvGrpSpPr>
              <a:grpSpLocks/>
            </p:cNvGrpSpPr>
            <p:nvPr/>
          </p:nvGrpSpPr>
          <p:grpSpPr bwMode="auto">
            <a:xfrm>
              <a:off x="7620000" y="2032959"/>
              <a:ext cx="457200" cy="1219200"/>
              <a:chOff x="8001000" y="2057400"/>
              <a:chExt cx="457200" cy="1219200"/>
            </a:xfrm>
          </p:grpSpPr>
          <p:sp>
            <p:nvSpPr>
              <p:cNvPr id="97" name="Oval 96"/>
              <p:cNvSpPr/>
              <p:nvPr/>
            </p:nvSpPr>
            <p:spPr>
              <a:xfrm>
                <a:off x="8001000" y="2057847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D</a:t>
                </a:r>
                <a:endParaRPr lang="th-TH" dirty="0"/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8001000" y="2819723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H</a:t>
                </a:r>
                <a:endParaRPr lang="th-TH" dirty="0"/>
              </a:p>
            </p:txBody>
          </p:sp>
          <p:cxnSp>
            <p:nvCxnSpPr>
              <p:cNvPr id="99" name="Straight Arrow Connector 98"/>
              <p:cNvCxnSpPr>
                <a:stCxn id="97" idx="4"/>
                <a:endCxn id="98" idx="0"/>
              </p:cNvCxnSpPr>
              <p:nvPr/>
            </p:nvCxnSpPr>
            <p:spPr>
              <a:xfrm rot="5400000">
                <a:off x="8077226" y="2667346"/>
                <a:ext cx="304750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59"/>
            <p:cNvGrpSpPr>
              <a:grpSpLocks/>
            </p:cNvGrpSpPr>
            <p:nvPr/>
          </p:nvGrpSpPr>
          <p:grpSpPr bwMode="auto">
            <a:xfrm>
              <a:off x="4267200" y="2032959"/>
              <a:ext cx="1066800" cy="1219200"/>
              <a:chOff x="4852800" y="3233049"/>
              <a:chExt cx="1066800" cy="1219200"/>
            </a:xfrm>
          </p:grpSpPr>
          <p:sp>
            <p:nvSpPr>
              <p:cNvPr id="89" name="Oval 88"/>
              <p:cNvSpPr/>
              <p:nvPr/>
            </p:nvSpPr>
            <p:spPr>
              <a:xfrm>
                <a:off x="5157600" y="3233496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B</a:t>
                </a:r>
                <a:endParaRPr lang="th-TH" dirty="0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5462400" y="3995372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F</a:t>
                </a:r>
                <a:endParaRPr lang="th-TH" dirty="0"/>
              </a:p>
            </p:txBody>
          </p:sp>
          <p:cxnSp>
            <p:nvCxnSpPr>
              <p:cNvPr id="91" name="Straight Arrow Connector 90"/>
              <p:cNvCxnSpPr>
                <a:stCxn id="89" idx="5"/>
                <a:endCxn id="90" idx="0"/>
              </p:cNvCxnSpPr>
              <p:nvPr/>
            </p:nvCxnSpPr>
            <p:spPr>
              <a:xfrm rot="16200000" flipH="1">
                <a:off x="5433855" y="3738227"/>
                <a:ext cx="371414" cy="1428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Arrow Connector 91"/>
              <p:cNvCxnSpPr>
                <a:stCxn id="89" idx="3"/>
                <a:endCxn id="96" idx="0"/>
              </p:cNvCxnSpPr>
              <p:nvPr/>
            </p:nvCxnSpPr>
            <p:spPr>
              <a:xfrm rot="5400000">
                <a:off x="4967130" y="3738227"/>
                <a:ext cx="371414" cy="1428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/>
              <p:cNvSpPr/>
              <p:nvPr/>
            </p:nvSpPr>
            <p:spPr>
              <a:xfrm>
                <a:off x="4852800" y="3995372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E</a:t>
                </a:r>
                <a:endParaRPr lang="th-TH" dirty="0"/>
              </a:p>
            </p:txBody>
          </p:sp>
        </p:grpSp>
      </p:grpSp>
      <p:grpSp>
        <p:nvGrpSpPr>
          <p:cNvPr id="14" name="Group 111"/>
          <p:cNvGrpSpPr>
            <a:grpSpLocks/>
          </p:cNvGrpSpPr>
          <p:nvPr/>
        </p:nvGrpSpPr>
        <p:grpSpPr bwMode="auto">
          <a:xfrm>
            <a:off x="4800600" y="1600200"/>
            <a:ext cx="3810000" cy="3862388"/>
            <a:chOff x="4267200" y="914400"/>
            <a:chExt cx="3810000" cy="3861759"/>
          </a:xfrm>
        </p:grpSpPr>
        <p:sp>
          <p:nvSpPr>
            <p:cNvPr id="113" name="Oval 112"/>
            <p:cNvSpPr/>
            <p:nvPr/>
          </p:nvSpPr>
          <p:spPr>
            <a:xfrm>
              <a:off x="6324600" y="1195342"/>
              <a:ext cx="457200" cy="457126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A</a:t>
              </a:r>
              <a:endParaRPr lang="th-TH" dirty="0"/>
            </a:p>
          </p:txBody>
        </p:sp>
        <p:cxnSp>
          <p:nvCxnSpPr>
            <p:cNvPr id="114" name="Straight Arrow Connector 113"/>
            <p:cNvCxnSpPr>
              <a:stCxn id="113" idx="3"/>
            </p:cNvCxnSpPr>
            <p:nvPr/>
          </p:nvCxnSpPr>
          <p:spPr>
            <a:xfrm rot="5400000">
              <a:off x="5371343" y="1013473"/>
              <a:ext cx="449190" cy="159067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Text Box 23"/>
            <p:cNvSpPr txBox="1">
              <a:spLocks noChangeArrowheads="1"/>
            </p:cNvSpPr>
            <p:nvPr/>
          </p:nvSpPr>
          <p:spPr bwMode="auto">
            <a:xfrm>
              <a:off x="5510213" y="914400"/>
              <a:ext cx="360362" cy="399985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cxnSp>
          <p:nvCxnSpPr>
            <p:cNvPr id="116" name="Straight Arrow Connector 115"/>
            <p:cNvCxnSpPr>
              <a:stCxn id="115" idx="3"/>
              <a:endCxn id="113" idx="1"/>
            </p:cNvCxnSpPr>
            <p:nvPr/>
          </p:nvCxnSpPr>
          <p:spPr>
            <a:xfrm>
              <a:off x="5870575" y="1114392"/>
              <a:ext cx="520700" cy="147614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>
              <a:stCxn id="113" idx="4"/>
            </p:cNvCxnSpPr>
            <p:nvPr/>
          </p:nvCxnSpPr>
          <p:spPr>
            <a:xfrm rot="5400000">
              <a:off x="6362732" y="1841349"/>
              <a:ext cx="380938" cy="317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89"/>
            <p:cNvGrpSpPr>
              <a:grpSpLocks/>
            </p:cNvGrpSpPr>
            <p:nvPr/>
          </p:nvGrpSpPr>
          <p:grpSpPr bwMode="auto">
            <a:xfrm>
              <a:off x="5791200" y="2032959"/>
              <a:ext cx="1524000" cy="2743200"/>
              <a:chOff x="6172200" y="2057400"/>
              <a:chExt cx="1524000" cy="2743200"/>
            </a:xfrm>
          </p:grpSpPr>
          <p:cxnSp>
            <p:nvCxnSpPr>
              <p:cNvPr id="130" name="Straight Arrow Connector 129"/>
              <p:cNvCxnSpPr>
                <a:stCxn id="133" idx="5"/>
                <a:endCxn id="136" idx="0"/>
              </p:cNvCxnSpPr>
              <p:nvPr/>
            </p:nvCxnSpPr>
            <p:spPr>
              <a:xfrm rot="16200000" flipH="1">
                <a:off x="7058062" y="3257772"/>
                <a:ext cx="457126" cy="36195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/>
              <p:cNvCxnSpPr>
                <a:stCxn id="133" idx="4"/>
                <a:endCxn id="135" idx="0"/>
              </p:cNvCxnSpPr>
              <p:nvPr/>
            </p:nvCxnSpPr>
            <p:spPr>
              <a:xfrm rot="5400000">
                <a:off x="6748494" y="3462554"/>
                <a:ext cx="380938" cy="952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2" name="Oval 131"/>
              <p:cNvSpPr/>
              <p:nvPr/>
            </p:nvSpPr>
            <p:spPr>
              <a:xfrm>
                <a:off x="6705600" y="2057847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C</a:t>
                </a:r>
                <a:endParaRPr lang="th-TH" dirty="0"/>
              </a:p>
            </p:txBody>
          </p:sp>
          <p:sp>
            <p:nvSpPr>
              <p:cNvPr id="133" name="Oval 132"/>
              <p:cNvSpPr/>
              <p:nvPr/>
            </p:nvSpPr>
            <p:spPr>
              <a:xfrm>
                <a:off x="6715125" y="2819723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G</a:t>
                </a:r>
                <a:endParaRPr lang="th-TH" dirty="0"/>
              </a:p>
            </p:txBody>
          </p:sp>
          <p:sp>
            <p:nvSpPr>
              <p:cNvPr id="134" name="Oval 133"/>
              <p:cNvSpPr/>
              <p:nvPr/>
            </p:nvSpPr>
            <p:spPr>
              <a:xfrm>
                <a:off x="6172200" y="3657786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I</a:t>
                </a:r>
                <a:endParaRPr lang="th-TH" dirty="0"/>
              </a:p>
            </p:txBody>
          </p:sp>
          <p:sp>
            <p:nvSpPr>
              <p:cNvPr id="135" name="Oval 134"/>
              <p:cNvSpPr/>
              <p:nvPr/>
            </p:nvSpPr>
            <p:spPr>
              <a:xfrm>
                <a:off x="6705600" y="3657786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J</a:t>
                </a:r>
                <a:endParaRPr lang="th-TH" dirty="0"/>
              </a:p>
            </p:txBody>
          </p:sp>
          <p:sp>
            <p:nvSpPr>
              <p:cNvPr id="136" name="Oval 135"/>
              <p:cNvSpPr/>
              <p:nvPr/>
            </p:nvSpPr>
            <p:spPr>
              <a:xfrm>
                <a:off x="7239000" y="3667310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K</a:t>
                </a:r>
                <a:endParaRPr lang="th-TH" dirty="0"/>
              </a:p>
            </p:txBody>
          </p:sp>
          <p:sp>
            <p:nvSpPr>
              <p:cNvPr id="137" name="Oval 136"/>
              <p:cNvSpPr/>
              <p:nvPr/>
            </p:nvSpPr>
            <p:spPr>
              <a:xfrm>
                <a:off x="7239000" y="4343474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L</a:t>
                </a:r>
                <a:endParaRPr lang="th-TH" dirty="0"/>
              </a:p>
            </p:txBody>
          </p:sp>
          <p:cxnSp>
            <p:nvCxnSpPr>
              <p:cNvPr id="138" name="Straight Arrow Connector 137"/>
              <p:cNvCxnSpPr>
                <a:stCxn id="132" idx="4"/>
                <a:endCxn id="133" idx="0"/>
              </p:cNvCxnSpPr>
              <p:nvPr/>
            </p:nvCxnSpPr>
            <p:spPr>
              <a:xfrm rot="16200000" flipH="1">
                <a:off x="6786588" y="2662585"/>
                <a:ext cx="304750" cy="952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Arrow Connector 138"/>
              <p:cNvCxnSpPr>
                <a:stCxn id="136" idx="4"/>
                <a:endCxn id="137" idx="0"/>
              </p:cNvCxnSpPr>
              <p:nvPr/>
            </p:nvCxnSpPr>
            <p:spPr>
              <a:xfrm rot="5400000">
                <a:off x="7358081" y="4233954"/>
                <a:ext cx="219039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Arrow Connector 139"/>
              <p:cNvCxnSpPr>
                <a:stCxn id="133" idx="3"/>
                <a:endCxn id="134" idx="0"/>
              </p:cNvCxnSpPr>
              <p:nvPr/>
            </p:nvCxnSpPr>
            <p:spPr>
              <a:xfrm rot="5400000">
                <a:off x="6367498" y="3243486"/>
                <a:ext cx="447602" cy="38100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9" name="Straight Arrow Connector 118"/>
            <p:cNvCxnSpPr>
              <a:stCxn id="113" idx="5"/>
            </p:cNvCxnSpPr>
            <p:nvPr/>
          </p:nvCxnSpPr>
          <p:spPr>
            <a:xfrm rot="16200000" flipH="1">
              <a:off x="6942973" y="1356368"/>
              <a:ext cx="515854" cy="97155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87"/>
            <p:cNvGrpSpPr>
              <a:grpSpLocks/>
            </p:cNvGrpSpPr>
            <p:nvPr/>
          </p:nvGrpSpPr>
          <p:grpSpPr bwMode="auto">
            <a:xfrm>
              <a:off x="7620000" y="2032959"/>
              <a:ext cx="457200" cy="1219200"/>
              <a:chOff x="8001000" y="2057400"/>
              <a:chExt cx="457200" cy="1219200"/>
            </a:xfrm>
          </p:grpSpPr>
          <p:sp>
            <p:nvSpPr>
              <p:cNvPr id="127" name="Oval 126"/>
              <p:cNvSpPr/>
              <p:nvPr/>
            </p:nvSpPr>
            <p:spPr>
              <a:xfrm>
                <a:off x="8001000" y="2057847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D</a:t>
                </a:r>
                <a:endParaRPr lang="th-TH" dirty="0"/>
              </a:p>
            </p:txBody>
          </p:sp>
          <p:sp>
            <p:nvSpPr>
              <p:cNvPr id="128" name="Oval 127"/>
              <p:cNvSpPr/>
              <p:nvPr/>
            </p:nvSpPr>
            <p:spPr>
              <a:xfrm>
                <a:off x="8001000" y="2819723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H</a:t>
                </a:r>
                <a:endParaRPr lang="th-TH" dirty="0"/>
              </a:p>
            </p:txBody>
          </p:sp>
          <p:cxnSp>
            <p:nvCxnSpPr>
              <p:cNvPr id="129" name="Straight Arrow Connector 128"/>
              <p:cNvCxnSpPr>
                <a:stCxn id="127" idx="4"/>
                <a:endCxn id="128" idx="0"/>
              </p:cNvCxnSpPr>
              <p:nvPr/>
            </p:nvCxnSpPr>
            <p:spPr>
              <a:xfrm rot="5400000">
                <a:off x="8077226" y="2667346"/>
                <a:ext cx="304750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59"/>
            <p:cNvGrpSpPr>
              <a:grpSpLocks/>
            </p:cNvGrpSpPr>
            <p:nvPr/>
          </p:nvGrpSpPr>
          <p:grpSpPr bwMode="auto">
            <a:xfrm>
              <a:off x="4267200" y="2032959"/>
              <a:ext cx="1066800" cy="1219200"/>
              <a:chOff x="4852800" y="3233049"/>
              <a:chExt cx="1066800" cy="1219200"/>
            </a:xfrm>
          </p:grpSpPr>
          <p:sp>
            <p:nvSpPr>
              <p:cNvPr id="122" name="Oval 121"/>
              <p:cNvSpPr/>
              <p:nvPr/>
            </p:nvSpPr>
            <p:spPr>
              <a:xfrm>
                <a:off x="5157600" y="3233496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B</a:t>
                </a:r>
                <a:endParaRPr lang="th-TH" dirty="0"/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5462400" y="3995372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F</a:t>
                </a:r>
                <a:endParaRPr lang="th-TH" dirty="0"/>
              </a:p>
            </p:txBody>
          </p:sp>
          <p:cxnSp>
            <p:nvCxnSpPr>
              <p:cNvPr id="124" name="Straight Arrow Connector 123"/>
              <p:cNvCxnSpPr>
                <a:stCxn id="122" idx="5"/>
                <a:endCxn id="123" idx="0"/>
              </p:cNvCxnSpPr>
              <p:nvPr/>
            </p:nvCxnSpPr>
            <p:spPr>
              <a:xfrm rot="16200000" flipH="1">
                <a:off x="5433855" y="3738227"/>
                <a:ext cx="371414" cy="1428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Arrow Connector 124"/>
              <p:cNvCxnSpPr>
                <a:stCxn id="122" idx="3"/>
                <a:endCxn id="126" idx="0"/>
              </p:cNvCxnSpPr>
              <p:nvPr/>
            </p:nvCxnSpPr>
            <p:spPr>
              <a:xfrm rot="5400000">
                <a:off x="4967130" y="3738227"/>
                <a:ext cx="371414" cy="1428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6" name="Oval 125"/>
              <p:cNvSpPr/>
              <p:nvPr/>
            </p:nvSpPr>
            <p:spPr>
              <a:xfrm>
                <a:off x="4852800" y="3995372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E</a:t>
                </a:r>
                <a:endParaRPr lang="th-TH" dirty="0"/>
              </a:p>
            </p:txBody>
          </p:sp>
        </p:grpSp>
      </p:grpSp>
      <p:sp>
        <p:nvSpPr>
          <p:cNvPr id="141" name="Text Box 23"/>
          <p:cNvSpPr txBox="1">
            <a:spLocks noChangeArrowheads="1"/>
          </p:cNvSpPr>
          <p:nvPr/>
        </p:nvSpPr>
        <p:spPr bwMode="auto">
          <a:xfrm>
            <a:off x="304800" y="3048000"/>
            <a:ext cx="3200400" cy="7080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Siblings (brothers) </a:t>
            </a:r>
            <a:b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node with same father </a:t>
            </a:r>
          </a:p>
        </p:txBody>
      </p:sp>
      <p:grpSp>
        <p:nvGrpSpPr>
          <p:cNvPr id="29" name="Group 69"/>
          <p:cNvGrpSpPr>
            <a:grpSpLocks/>
          </p:cNvGrpSpPr>
          <p:nvPr/>
        </p:nvGrpSpPr>
        <p:grpSpPr bwMode="auto">
          <a:xfrm>
            <a:off x="4800600" y="1600200"/>
            <a:ext cx="3810000" cy="3862388"/>
            <a:chOff x="4267200" y="914400"/>
            <a:chExt cx="3810000" cy="3861759"/>
          </a:xfrm>
        </p:grpSpPr>
        <p:sp>
          <p:nvSpPr>
            <p:cNvPr id="143" name="Oval 142"/>
            <p:cNvSpPr/>
            <p:nvPr/>
          </p:nvSpPr>
          <p:spPr>
            <a:xfrm>
              <a:off x="6324600" y="1195342"/>
              <a:ext cx="457200" cy="457126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A</a:t>
              </a:r>
              <a:endParaRPr lang="th-TH" dirty="0"/>
            </a:p>
          </p:txBody>
        </p:sp>
        <p:cxnSp>
          <p:nvCxnSpPr>
            <p:cNvPr id="144" name="Straight Arrow Connector 143"/>
            <p:cNvCxnSpPr>
              <a:stCxn id="143" idx="3"/>
            </p:cNvCxnSpPr>
            <p:nvPr/>
          </p:nvCxnSpPr>
          <p:spPr>
            <a:xfrm rot="5400000">
              <a:off x="5371343" y="1013473"/>
              <a:ext cx="449190" cy="159067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Text Box 23"/>
            <p:cNvSpPr txBox="1">
              <a:spLocks noChangeArrowheads="1"/>
            </p:cNvSpPr>
            <p:nvPr/>
          </p:nvSpPr>
          <p:spPr bwMode="auto">
            <a:xfrm>
              <a:off x="5510213" y="914400"/>
              <a:ext cx="360362" cy="399985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cxnSp>
          <p:nvCxnSpPr>
            <p:cNvPr id="146" name="Straight Arrow Connector 145"/>
            <p:cNvCxnSpPr>
              <a:stCxn id="145" idx="3"/>
              <a:endCxn id="143" idx="1"/>
            </p:cNvCxnSpPr>
            <p:nvPr/>
          </p:nvCxnSpPr>
          <p:spPr>
            <a:xfrm>
              <a:off x="5870575" y="1114392"/>
              <a:ext cx="520700" cy="147614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/>
            <p:cNvCxnSpPr>
              <a:stCxn id="143" idx="4"/>
            </p:cNvCxnSpPr>
            <p:nvPr/>
          </p:nvCxnSpPr>
          <p:spPr>
            <a:xfrm rot="5400000">
              <a:off x="6362732" y="1841349"/>
              <a:ext cx="380938" cy="317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89"/>
            <p:cNvGrpSpPr>
              <a:grpSpLocks/>
            </p:cNvGrpSpPr>
            <p:nvPr/>
          </p:nvGrpSpPr>
          <p:grpSpPr bwMode="auto">
            <a:xfrm>
              <a:off x="5791200" y="2032959"/>
              <a:ext cx="1524000" cy="2743200"/>
              <a:chOff x="6172200" y="2057400"/>
              <a:chExt cx="1524000" cy="2743200"/>
            </a:xfrm>
          </p:grpSpPr>
          <p:cxnSp>
            <p:nvCxnSpPr>
              <p:cNvPr id="160" name="Straight Arrow Connector 159"/>
              <p:cNvCxnSpPr>
                <a:stCxn id="163" idx="5"/>
                <a:endCxn id="166" idx="0"/>
              </p:cNvCxnSpPr>
              <p:nvPr/>
            </p:nvCxnSpPr>
            <p:spPr>
              <a:xfrm rot="16200000" flipH="1">
                <a:off x="7058062" y="3257772"/>
                <a:ext cx="457126" cy="36195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Arrow Connector 160"/>
              <p:cNvCxnSpPr>
                <a:stCxn id="163" idx="4"/>
                <a:endCxn id="165" idx="0"/>
              </p:cNvCxnSpPr>
              <p:nvPr/>
            </p:nvCxnSpPr>
            <p:spPr>
              <a:xfrm rot="5400000">
                <a:off x="6748494" y="3462554"/>
                <a:ext cx="380938" cy="952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2" name="Oval 161"/>
              <p:cNvSpPr/>
              <p:nvPr/>
            </p:nvSpPr>
            <p:spPr>
              <a:xfrm>
                <a:off x="6705600" y="2057847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C</a:t>
                </a:r>
                <a:endParaRPr lang="th-TH" dirty="0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6715125" y="2819723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G</a:t>
                </a:r>
                <a:endParaRPr lang="th-TH" dirty="0"/>
              </a:p>
            </p:txBody>
          </p:sp>
          <p:sp>
            <p:nvSpPr>
              <p:cNvPr id="164" name="Oval 163"/>
              <p:cNvSpPr/>
              <p:nvPr/>
            </p:nvSpPr>
            <p:spPr>
              <a:xfrm>
                <a:off x="6172200" y="3657786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I</a:t>
                </a:r>
                <a:endParaRPr lang="th-TH" dirty="0"/>
              </a:p>
            </p:txBody>
          </p:sp>
          <p:sp>
            <p:nvSpPr>
              <p:cNvPr id="165" name="Oval 164"/>
              <p:cNvSpPr/>
              <p:nvPr/>
            </p:nvSpPr>
            <p:spPr>
              <a:xfrm>
                <a:off x="6705600" y="3657786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J</a:t>
                </a:r>
                <a:endParaRPr lang="th-TH" dirty="0"/>
              </a:p>
            </p:txBody>
          </p:sp>
          <p:sp>
            <p:nvSpPr>
              <p:cNvPr id="166" name="Oval 165"/>
              <p:cNvSpPr/>
              <p:nvPr/>
            </p:nvSpPr>
            <p:spPr>
              <a:xfrm>
                <a:off x="7239000" y="3667310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K</a:t>
                </a:r>
                <a:endParaRPr lang="th-TH" dirty="0"/>
              </a:p>
            </p:txBody>
          </p:sp>
          <p:sp>
            <p:nvSpPr>
              <p:cNvPr id="167" name="Oval 166"/>
              <p:cNvSpPr/>
              <p:nvPr/>
            </p:nvSpPr>
            <p:spPr>
              <a:xfrm>
                <a:off x="7239000" y="4343474"/>
                <a:ext cx="457200" cy="457126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L</a:t>
                </a:r>
                <a:endParaRPr lang="th-TH" dirty="0"/>
              </a:p>
            </p:txBody>
          </p:sp>
          <p:cxnSp>
            <p:nvCxnSpPr>
              <p:cNvPr id="168" name="Straight Arrow Connector 167"/>
              <p:cNvCxnSpPr>
                <a:stCxn id="162" idx="4"/>
                <a:endCxn id="163" idx="0"/>
              </p:cNvCxnSpPr>
              <p:nvPr/>
            </p:nvCxnSpPr>
            <p:spPr>
              <a:xfrm rot="16200000" flipH="1">
                <a:off x="6786588" y="2662585"/>
                <a:ext cx="304750" cy="952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Arrow Connector 168"/>
              <p:cNvCxnSpPr>
                <a:stCxn id="166" idx="4"/>
                <a:endCxn id="167" idx="0"/>
              </p:cNvCxnSpPr>
              <p:nvPr/>
            </p:nvCxnSpPr>
            <p:spPr>
              <a:xfrm rot="5400000">
                <a:off x="7358081" y="4233954"/>
                <a:ext cx="219039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Arrow Connector 169"/>
              <p:cNvCxnSpPr>
                <a:stCxn id="163" idx="3"/>
                <a:endCxn id="164" idx="0"/>
              </p:cNvCxnSpPr>
              <p:nvPr/>
            </p:nvCxnSpPr>
            <p:spPr>
              <a:xfrm rot="5400000">
                <a:off x="6367498" y="3243486"/>
                <a:ext cx="447602" cy="38100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9" name="Straight Arrow Connector 148"/>
            <p:cNvCxnSpPr>
              <a:stCxn id="143" idx="5"/>
            </p:cNvCxnSpPr>
            <p:nvPr/>
          </p:nvCxnSpPr>
          <p:spPr>
            <a:xfrm rot="16200000" flipH="1">
              <a:off x="6942973" y="1356368"/>
              <a:ext cx="515854" cy="97155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87"/>
            <p:cNvGrpSpPr>
              <a:grpSpLocks/>
            </p:cNvGrpSpPr>
            <p:nvPr/>
          </p:nvGrpSpPr>
          <p:grpSpPr bwMode="auto">
            <a:xfrm>
              <a:off x="7620000" y="2032959"/>
              <a:ext cx="457200" cy="1219200"/>
              <a:chOff x="8001000" y="2057400"/>
              <a:chExt cx="457200" cy="1219200"/>
            </a:xfrm>
          </p:grpSpPr>
          <p:sp>
            <p:nvSpPr>
              <p:cNvPr id="157" name="Oval 156"/>
              <p:cNvSpPr/>
              <p:nvPr/>
            </p:nvSpPr>
            <p:spPr>
              <a:xfrm>
                <a:off x="8001000" y="2057847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D</a:t>
                </a:r>
                <a:endParaRPr lang="th-TH" dirty="0"/>
              </a:p>
            </p:txBody>
          </p:sp>
          <p:sp>
            <p:nvSpPr>
              <p:cNvPr id="158" name="Oval 157"/>
              <p:cNvSpPr/>
              <p:nvPr/>
            </p:nvSpPr>
            <p:spPr>
              <a:xfrm>
                <a:off x="8001000" y="2819723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H</a:t>
                </a:r>
                <a:endParaRPr lang="th-TH" dirty="0"/>
              </a:p>
            </p:txBody>
          </p:sp>
          <p:cxnSp>
            <p:nvCxnSpPr>
              <p:cNvPr id="159" name="Straight Arrow Connector 158"/>
              <p:cNvCxnSpPr>
                <a:stCxn id="157" idx="4"/>
                <a:endCxn id="158" idx="0"/>
              </p:cNvCxnSpPr>
              <p:nvPr/>
            </p:nvCxnSpPr>
            <p:spPr>
              <a:xfrm rot="5400000">
                <a:off x="8077226" y="2667346"/>
                <a:ext cx="304750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Group 59"/>
            <p:cNvGrpSpPr>
              <a:grpSpLocks/>
            </p:cNvGrpSpPr>
            <p:nvPr/>
          </p:nvGrpSpPr>
          <p:grpSpPr bwMode="auto">
            <a:xfrm>
              <a:off x="4267200" y="2032959"/>
              <a:ext cx="1066800" cy="1219200"/>
              <a:chOff x="4852800" y="3233049"/>
              <a:chExt cx="1066800" cy="1219200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5157600" y="3233496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B</a:t>
                </a:r>
                <a:endParaRPr lang="th-TH" dirty="0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5462400" y="3995372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F</a:t>
                </a:r>
                <a:endParaRPr lang="th-TH" dirty="0"/>
              </a:p>
            </p:txBody>
          </p:sp>
          <p:cxnSp>
            <p:nvCxnSpPr>
              <p:cNvPr id="154" name="Straight Arrow Connector 153"/>
              <p:cNvCxnSpPr>
                <a:stCxn id="152" idx="5"/>
                <a:endCxn id="153" idx="0"/>
              </p:cNvCxnSpPr>
              <p:nvPr/>
            </p:nvCxnSpPr>
            <p:spPr>
              <a:xfrm rot="16200000" flipH="1">
                <a:off x="5433855" y="3738227"/>
                <a:ext cx="371414" cy="1428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Arrow Connector 154"/>
              <p:cNvCxnSpPr>
                <a:stCxn id="152" idx="3"/>
                <a:endCxn id="156" idx="0"/>
              </p:cNvCxnSpPr>
              <p:nvPr/>
            </p:nvCxnSpPr>
            <p:spPr>
              <a:xfrm rot="5400000">
                <a:off x="4967130" y="3738227"/>
                <a:ext cx="371414" cy="1428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Oval 155"/>
              <p:cNvSpPr/>
              <p:nvPr/>
            </p:nvSpPr>
            <p:spPr>
              <a:xfrm>
                <a:off x="4852800" y="3995372"/>
                <a:ext cx="457200" cy="457125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E</a:t>
                </a:r>
                <a:endParaRPr lang="th-TH" dirty="0"/>
              </a:p>
            </p:txBody>
          </p:sp>
        </p:grpSp>
      </p:grpSp>
      <p:sp>
        <p:nvSpPr>
          <p:cNvPr id="171" name="Text Box 23"/>
          <p:cNvSpPr txBox="1">
            <a:spLocks noChangeArrowheads="1"/>
          </p:cNvSpPr>
          <p:nvPr/>
        </p:nvSpPr>
        <p:spPr bwMode="auto">
          <a:xfrm>
            <a:off x="304800" y="3962400"/>
            <a:ext cx="2286000" cy="708025"/>
          </a:xfrm>
          <a:prstGeom prst="rect">
            <a:avLst/>
          </a:prstGeom>
          <a:solidFill>
            <a:srgbClr val="FFFFCC"/>
          </a:solidFill>
          <a:ln>
            <a:noFill/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Grand Parent</a:t>
            </a:r>
            <a:b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father of father </a:t>
            </a:r>
          </a:p>
        </p:txBody>
      </p:sp>
      <p:sp>
        <p:nvSpPr>
          <p:cNvPr id="172" name="Text Box 23"/>
          <p:cNvSpPr txBox="1">
            <a:spLocks noChangeArrowheads="1"/>
          </p:cNvSpPr>
          <p:nvPr/>
        </p:nvSpPr>
        <p:spPr bwMode="auto">
          <a:xfrm>
            <a:off x="304800" y="4876800"/>
            <a:ext cx="1828800" cy="7080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Grand Child</a:t>
            </a:r>
            <a:b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son of son</a:t>
            </a:r>
          </a:p>
        </p:txBody>
      </p:sp>
      <p:grpSp>
        <p:nvGrpSpPr>
          <p:cNvPr id="35" name="Group 69"/>
          <p:cNvGrpSpPr>
            <a:grpSpLocks/>
          </p:cNvGrpSpPr>
          <p:nvPr/>
        </p:nvGrpSpPr>
        <p:grpSpPr bwMode="auto">
          <a:xfrm>
            <a:off x="4800600" y="1592263"/>
            <a:ext cx="3810000" cy="3878262"/>
            <a:chOff x="4267200" y="897778"/>
            <a:chExt cx="3810000" cy="3878381"/>
          </a:xfrm>
        </p:grpSpPr>
        <p:sp>
          <p:nvSpPr>
            <p:cNvPr id="174" name="Oval 173"/>
            <p:cNvSpPr/>
            <p:nvPr/>
          </p:nvSpPr>
          <p:spPr>
            <a:xfrm>
              <a:off x="6324600" y="1194649"/>
              <a:ext cx="457200" cy="457214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A</a:t>
              </a:r>
              <a:endParaRPr lang="th-TH" dirty="0"/>
            </a:p>
          </p:txBody>
        </p:sp>
        <p:cxnSp>
          <p:nvCxnSpPr>
            <p:cNvPr id="175" name="Straight Arrow Connector 174"/>
            <p:cNvCxnSpPr>
              <a:stCxn id="174" idx="3"/>
            </p:cNvCxnSpPr>
            <p:nvPr/>
          </p:nvCxnSpPr>
          <p:spPr>
            <a:xfrm rot="5400000">
              <a:off x="5371300" y="1012899"/>
              <a:ext cx="449276" cy="159067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Text Box 23"/>
            <p:cNvSpPr txBox="1">
              <a:spLocks noChangeArrowheads="1"/>
            </p:cNvSpPr>
            <p:nvPr/>
          </p:nvSpPr>
          <p:spPr bwMode="auto">
            <a:xfrm>
              <a:off x="5510213" y="897778"/>
              <a:ext cx="360362" cy="400062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cxnSp>
          <p:nvCxnSpPr>
            <p:cNvPr id="177" name="Straight Arrow Connector 176"/>
            <p:cNvCxnSpPr>
              <a:stCxn id="176" idx="3"/>
              <a:endCxn id="174" idx="1"/>
            </p:cNvCxnSpPr>
            <p:nvPr/>
          </p:nvCxnSpPr>
          <p:spPr>
            <a:xfrm>
              <a:off x="5870575" y="1097809"/>
              <a:ext cx="520700" cy="16510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/>
            <p:cNvCxnSpPr>
              <a:stCxn id="174" idx="4"/>
            </p:cNvCxnSpPr>
            <p:nvPr/>
          </p:nvCxnSpPr>
          <p:spPr>
            <a:xfrm rot="5400000">
              <a:off x="6362695" y="1840781"/>
              <a:ext cx="381012" cy="3175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Group 89"/>
            <p:cNvGrpSpPr>
              <a:grpSpLocks/>
            </p:cNvGrpSpPr>
            <p:nvPr/>
          </p:nvGrpSpPr>
          <p:grpSpPr bwMode="auto">
            <a:xfrm>
              <a:off x="5791200" y="2032959"/>
              <a:ext cx="1524000" cy="2743200"/>
              <a:chOff x="6172200" y="2057400"/>
              <a:chExt cx="1524000" cy="2743200"/>
            </a:xfrm>
          </p:grpSpPr>
          <p:cxnSp>
            <p:nvCxnSpPr>
              <p:cNvPr id="191" name="Straight Arrow Connector 190"/>
              <p:cNvCxnSpPr>
                <a:stCxn id="194" idx="5"/>
                <a:endCxn id="197" idx="0"/>
              </p:cNvCxnSpPr>
              <p:nvPr/>
            </p:nvCxnSpPr>
            <p:spPr>
              <a:xfrm rot="16200000" flipH="1">
                <a:off x="7058018" y="3257508"/>
                <a:ext cx="457214" cy="36195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Arrow Connector 191"/>
              <p:cNvCxnSpPr>
                <a:stCxn id="194" idx="4"/>
                <a:endCxn id="196" idx="0"/>
              </p:cNvCxnSpPr>
              <p:nvPr/>
            </p:nvCxnSpPr>
            <p:spPr>
              <a:xfrm rot="5400000">
                <a:off x="6748457" y="3462296"/>
                <a:ext cx="381012" cy="952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3" name="Oval 192"/>
              <p:cNvSpPr/>
              <p:nvPr/>
            </p:nvSpPr>
            <p:spPr>
              <a:xfrm>
                <a:off x="6705600" y="2057316"/>
                <a:ext cx="457200" cy="457214"/>
              </a:xfrm>
              <a:prstGeom prst="ellipse">
                <a:avLst/>
              </a:prstGeom>
              <a:solidFill>
                <a:srgbClr val="FFFFCC"/>
              </a:solidFill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C</a:t>
                </a:r>
                <a:endParaRPr lang="th-TH" dirty="0"/>
              </a:p>
            </p:txBody>
          </p:sp>
          <p:sp>
            <p:nvSpPr>
              <p:cNvPr id="194" name="Oval 193"/>
              <p:cNvSpPr/>
              <p:nvPr/>
            </p:nvSpPr>
            <p:spPr>
              <a:xfrm>
                <a:off x="6715125" y="2819339"/>
                <a:ext cx="457200" cy="457214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G</a:t>
                </a:r>
                <a:endParaRPr lang="th-TH" dirty="0"/>
              </a:p>
            </p:txBody>
          </p:sp>
          <p:sp>
            <p:nvSpPr>
              <p:cNvPr id="195" name="Oval 194"/>
              <p:cNvSpPr/>
              <p:nvPr/>
            </p:nvSpPr>
            <p:spPr>
              <a:xfrm>
                <a:off x="6172200" y="3657565"/>
                <a:ext cx="457200" cy="457214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I</a:t>
                </a:r>
                <a:endParaRPr lang="th-TH" dirty="0"/>
              </a:p>
            </p:txBody>
          </p:sp>
          <p:sp>
            <p:nvSpPr>
              <p:cNvPr id="196" name="Oval 195"/>
              <p:cNvSpPr/>
              <p:nvPr/>
            </p:nvSpPr>
            <p:spPr>
              <a:xfrm>
                <a:off x="6705600" y="3657565"/>
                <a:ext cx="457200" cy="457214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J</a:t>
                </a:r>
                <a:endParaRPr lang="th-TH" dirty="0"/>
              </a:p>
            </p:txBody>
          </p:sp>
          <p:sp>
            <p:nvSpPr>
              <p:cNvPr id="197" name="Oval 196"/>
              <p:cNvSpPr/>
              <p:nvPr/>
            </p:nvSpPr>
            <p:spPr>
              <a:xfrm>
                <a:off x="7239000" y="3667090"/>
                <a:ext cx="457200" cy="457214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K</a:t>
                </a:r>
                <a:endParaRPr lang="th-TH" dirty="0"/>
              </a:p>
            </p:txBody>
          </p:sp>
          <p:sp>
            <p:nvSpPr>
              <p:cNvPr id="198" name="Oval 197"/>
              <p:cNvSpPr/>
              <p:nvPr/>
            </p:nvSpPr>
            <p:spPr>
              <a:xfrm>
                <a:off x="7239000" y="4343386"/>
                <a:ext cx="457200" cy="457214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L</a:t>
                </a:r>
                <a:endParaRPr lang="th-TH" dirty="0"/>
              </a:p>
            </p:txBody>
          </p:sp>
          <p:cxnSp>
            <p:nvCxnSpPr>
              <p:cNvPr id="199" name="Straight Arrow Connector 198"/>
              <p:cNvCxnSpPr>
                <a:stCxn id="193" idx="4"/>
                <a:endCxn id="194" idx="0"/>
              </p:cNvCxnSpPr>
              <p:nvPr/>
            </p:nvCxnSpPr>
            <p:spPr>
              <a:xfrm rot="16200000" flipH="1">
                <a:off x="6786558" y="2662172"/>
                <a:ext cx="304809" cy="952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Arrow Connector 199"/>
              <p:cNvCxnSpPr>
                <a:stCxn id="197" idx="4"/>
                <a:endCxn id="198" idx="0"/>
              </p:cNvCxnSpPr>
              <p:nvPr/>
            </p:nvCxnSpPr>
            <p:spPr>
              <a:xfrm rot="5400000">
                <a:off x="7358060" y="4233846"/>
                <a:ext cx="219082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Arrow Connector 200"/>
              <p:cNvCxnSpPr>
                <a:stCxn id="194" idx="3"/>
                <a:endCxn id="195" idx="0"/>
              </p:cNvCxnSpPr>
              <p:nvPr/>
            </p:nvCxnSpPr>
            <p:spPr>
              <a:xfrm rot="5400000">
                <a:off x="6367455" y="3243221"/>
                <a:ext cx="447689" cy="38100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0" name="Straight Arrow Connector 179"/>
            <p:cNvCxnSpPr>
              <a:stCxn id="174" idx="5"/>
            </p:cNvCxnSpPr>
            <p:nvPr/>
          </p:nvCxnSpPr>
          <p:spPr>
            <a:xfrm rot="16200000" flipH="1">
              <a:off x="6942923" y="1355801"/>
              <a:ext cx="515953" cy="97155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87"/>
            <p:cNvGrpSpPr>
              <a:grpSpLocks/>
            </p:cNvGrpSpPr>
            <p:nvPr/>
          </p:nvGrpSpPr>
          <p:grpSpPr bwMode="auto">
            <a:xfrm>
              <a:off x="7620000" y="2032959"/>
              <a:ext cx="457200" cy="1219200"/>
              <a:chOff x="8001000" y="2057400"/>
              <a:chExt cx="457200" cy="1219200"/>
            </a:xfrm>
          </p:grpSpPr>
          <p:sp>
            <p:nvSpPr>
              <p:cNvPr id="188" name="Oval 187"/>
              <p:cNvSpPr/>
              <p:nvPr/>
            </p:nvSpPr>
            <p:spPr>
              <a:xfrm>
                <a:off x="8001000" y="2057316"/>
                <a:ext cx="457200" cy="457214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D</a:t>
                </a:r>
                <a:endParaRPr lang="th-TH" dirty="0"/>
              </a:p>
            </p:txBody>
          </p:sp>
          <p:sp>
            <p:nvSpPr>
              <p:cNvPr id="189" name="Oval 188"/>
              <p:cNvSpPr/>
              <p:nvPr/>
            </p:nvSpPr>
            <p:spPr>
              <a:xfrm>
                <a:off x="8001000" y="2819339"/>
                <a:ext cx="457200" cy="457214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H</a:t>
                </a:r>
                <a:endParaRPr lang="th-TH" dirty="0"/>
              </a:p>
            </p:txBody>
          </p:sp>
          <p:cxnSp>
            <p:nvCxnSpPr>
              <p:cNvPr id="190" name="Straight Arrow Connector 189"/>
              <p:cNvCxnSpPr>
                <a:stCxn id="188" idx="4"/>
                <a:endCxn id="189" idx="0"/>
              </p:cNvCxnSpPr>
              <p:nvPr/>
            </p:nvCxnSpPr>
            <p:spPr>
              <a:xfrm rot="5400000">
                <a:off x="8077196" y="2666935"/>
                <a:ext cx="304809" cy="31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59"/>
            <p:cNvGrpSpPr>
              <a:grpSpLocks/>
            </p:cNvGrpSpPr>
            <p:nvPr/>
          </p:nvGrpSpPr>
          <p:grpSpPr bwMode="auto">
            <a:xfrm>
              <a:off x="4267200" y="2032959"/>
              <a:ext cx="1066800" cy="1219200"/>
              <a:chOff x="4852800" y="3233049"/>
              <a:chExt cx="1066800" cy="1219200"/>
            </a:xfrm>
          </p:grpSpPr>
          <p:sp>
            <p:nvSpPr>
              <p:cNvPr id="183" name="Oval 182"/>
              <p:cNvSpPr/>
              <p:nvPr/>
            </p:nvSpPr>
            <p:spPr>
              <a:xfrm>
                <a:off x="5157600" y="3232965"/>
                <a:ext cx="457200" cy="457214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B</a:t>
                </a:r>
                <a:endParaRPr lang="th-TH" dirty="0"/>
              </a:p>
            </p:txBody>
          </p:sp>
          <p:sp>
            <p:nvSpPr>
              <p:cNvPr id="184" name="Oval 183"/>
              <p:cNvSpPr/>
              <p:nvPr/>
            </p:nvSpPr>
            <p:spPr>
              <a:xfrm>
                <a:off x="5462400" y="3994988"/>
                <a:ext cx="457200" cy="457214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F</a:t>
                </a:r>
                <a:endParaRPr lang="th-TH" dirty="0"/>
              </a:p>
            </p:txBody>
          </p:sp>
          <p:cxnSp>
            <p:nvCxnSpPr>
              <p:cNvPr id="185" name="Straight Arrow Connector 184"/>
              <p:cNvCxnSpPr>
                <a:stCxn id="183" idx="5"/>
                <a:endCxn id="184" idx="0"/>
              </p:cNvCxnSpPr>
              <p:nvPr/>
            </p:nvCxnSpPr>
            <p:spPr>
              <a:xfrm rot="16200000" flipH="1">
                <a:off x="5433819" y="3737807"/>
                <a:ext cx="371486" cy="1428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Arrow Connector 185"/>
              <p:cNvCxnSpPr>
                <a:stCxn id="183" idx="3"/>
                <a:endCxn id="187" idx="0"/>
              </p:cNvCxnSpPr>
              <p:nvPr/>
            </p:nvCxnSpPr>
            <p:spPr>
              <a:xfrm rot="5400000">
                <a:off x="4967094" y="3737807"/>
                <a:ext cx="371486" cy="142875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7" name="Oval 186"/>
              <p:cNvSpPr/>
              <p:nvPr/>
            </p:nvSpPr>
            <p:spPr>
              <a:xfrm>
                <a:off x="4852800" y="3994988"/>
                <a:ext cx="457200" cy="457214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E</a:t>
                </a:r>
                <a:endParaRPr lang="th-TH" dirty="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1" grpId="0" animBg="1"/>
      <p:bldP spid="141" grpId="0" animBg="1"/>
      <p:bldP spid="171" grpId="0" animBg="1"/>
      <p:bldP spid="17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 Box 23"/>
          <p:cNvSpPr txBox="1">
            <a:spLocks noChangeArrowheads="1"/>
          </p:cNvSpPr>
          <p:nvPr/>
        </p:nvSpPr>
        <p:spPr bwMode="auto">
          <a:xfrm>
            <a:off x="7304088" y="5105400"/>
            <a:ext cx="1763712" cy="604838"/>
          </a:xfrm>
          <a:prstGeom prst="rect">
            <a:avLst/>
          </a:prstGeom>
          <a:solidFill>
            <a:srgbClr val="F3E7FF"/>
          </a:solidFill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lnSpc>
                <a:spcPts val="2000"/>
              </a:lnSpc>
              <a:spcBef>
                <a:spcPts val="0"/>
              </a:spcBef>
              <a:defRPr/>
            </a:pPr>
            <a:r>
              <a:rPr lang="en-US" sz="1600" b="1" dirty="0">
                <a:solidFill>
                  <a:srgbClr val="C00000"/>
                </a:solidFill>
              </a:rPr>
              <a:t>Empty Tree</a:t>
            </a:r>
            <a:r>
              <a:rPr lang="en-US" sz="1600" b="1" dirty="0">
                <a:solidFill>
                  <a:schemeClr val="tx1"/>
                </a:solidFill>
              </a:rPr>
              <a:t> Height</a:t>
            </a:r>
          </a:p>
          <a:p>
            <a:pPr marL="457200" indent="-457200">
              <a:lnSpc>
                <a:spcPts val="2000"/>
              </a:lnSpc>
              <a:spcBef>
                <a:spcPts val="0"/>
              </a:spcBef>
              <a:defRPr/>
            </a:pPr>
            <a:r>
              <a:rPr lang="en-US" sz="1600" b="1" dirty="0">
                <a:solidFill>
                  <a:srgbClr val="6600FF"/>
                </a:solidFill>
              </a:rPr>
              <a:t> </a:t>
            </a:r>
            <a:r>
              <a:rPr lang="en-US" sz="1600" b="1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= </a:t>
            </a:r>
            <a:r>
              <a:rPr lang="en-US" sz="2000" b="1" dirty="0">
                <a:solidFill>
                  <a:srgbClr val="C00000"/>
                </a:solidFill>
              </a:rPr>
              <a:t>-1</a:t>
            </a:r>
            <a:endParaRPr lang="en-US" sz="1600" b="1" dirty="0">
              <a:solidFill>
                <a:srgbClr val="C00000"/>
              </a:solidFill>
            </a:endParaRPr>
          </a:p>
        </p:txBody>
      </p:sp>
      <p:grpSp>
        <p:nvGrpSpPr>
          <p:cNvPr id="3" name="Group 125"/>
          <p:cNvGrpSpPr>
            <a:grpSpLocks/>
          </p:cNvGrpSpPr>
          <p:nvPr/>
        </p:nvGrpSpPr>
        <p:grpSpPr bwMode="auto">
          <a:xfrm>
            <a:off x="228600" y="2514600"/>
            <a:ext cx="6964363" cy="307975"/>
            <a:chOff x="-816222" y="2286000"/>
            <a:chExt cx="6964045" cy="307777"/>
          </a:xfrm>
        </p:grpSpPr>
        <p:cxnSp>
          <p:nvCxnSpPr>
            <p:cNvPr id="74" name="Straight Connector 73"/>
            <p:cNvCxnSpPr/>
            <p:nvPr/>
          </p:nvCxnSpPr>
          <p:spPr bwMode="auto">
            <a:xfrm flipV="1">
              <a:off x="783905" y="2450994"/>
              <a:ext cx="5363918" cy="0"/>
            </a:xfrm>
            <a:prstGeom prst="line">
              <a:avLst/>
            </a:prstGeom>
            <a:ln w="25400">
              <a:solidFill>
                <a:srgbClr val="B0C7E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359" name="Rectangle 78"/>
            <p:cNvSpPr>
              <a:spLocks noChangeArrowheads="1"/>
            </p:cNvSpPr>
            <p:nvPr/>
          </p:nvSpPr>
          <p:spPr bwMode="auto">
            <a:xfrm>
              <a:off x="-816222" y="2286000"/>
              <a:ext cx="1632189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400">
                  <a:solidFill>
                    <a:srgbClr val="C00000"/>
                  </a:solidFill>
                </a:rPr>
                <a:t>Depth</a:t>
              </a:r>
              <a:r>
                <a:rPr lang="en-US" sz="1400"/>
                <a:t> = </a:t>
              </a:r>
              <a:r>
                <a:rPr lang="en-US" sz="1400">
                  <a:solidFill>
                    <a:srgbClr val="C00000"/>
                  </a:solidFill>
                </a:rPr>
                <a:t>Level</a:t>
              </a:r>
              <a:r>
                <a:rPr lang="en-US" sz="1400"/>
                <a:t> = </a:t>
              </a:r>
              <a:r>
                <a:rPr lang="en-US" sz="1400" b="1"/>
                <a:t>0</a:t>
              </a:r>
            </a:p>
          </p:txBody>
        </p:sp>
      </p:grpSp>
      <p:grpSp>
        <p:nvGrpSpPr>
          <p:cNvPr id="9" name="Group 126"/>
          <p:cNvGrpSpPr>
            <a:grpSpLocks/>
          </p:cNvGrpSpPr>
          <p:nvPr/>
        </p:nvGrpSpPr>
        <p:grpSpPr bwMode="auto">
          <a:xfrm>
            <a:off x="228600" y="3351213"/>
            <a:ext cx="6964363" cy="306387"/>
            <a:chOff x="-816812" y="3121964"/>
            <a:chExt cx="6964559" cy="307777"/>
          </a:xfrm>
        </p:grpSpPr>
        <p:cxnSp>
          <p:nvCxnSpPr>
            <p:cNvPr id="75" name="Straight Connector 74"/>
            <p:cNvCxnSpPr/>
            <p:nvPr/>
          </p:nvCxnSpPr>
          <p:spPr bwMode="auto">
            <a:xfrm>
              <a:off x="783433" y="3287813"/>
              <a:ext cx="5364314" cy="1594"/>
            </a:xfrm>
            <a:prstGeom prst="line">
              <a:avLst/>
            </a:prstGeom>
            <a:ln w="25400">
              <a:solidFill>
                <a:srgbClr val="B0C7E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357" name="Rectangle 79"/>
            <p:cNvSpPr>
              <a:spLocks noChangeArrowheads="1"/>
            </p:cNvSpPr>
            <p:nvPr/>
          </p:nvSpPr>
          <p:spPr bwMode="auto">
            <a:xfrm>
              <a:off x="-816812" y="3121964"/>
              <a:ext cx="1632178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400">
                  <a:solidFill>
                    <a:srgbClr val="C00000"/>
                  </a:solidFill>
                </a:rPr>
                <a:t>Depth</a:t>
              </a:r>
              <a:r>
                <a:rPr lang="en-US" sz="1400"/>
                <a:t> = </a:t>
              </a:r>
              <a:r>
                <a:rPr lang="en-US" sz="1400">
                  <a:solidFill>
                    <a:srgbClr val="C00000"/>
                  </a:solidFill>
                </a:rPr>
                <a:t>Level</a:t>
              </a:r>
              <a:r>
                <a:rPr lang="en-US" sz="1400"/>
                <a:t> = </a:t>
              </a:r>
              <a:r>
                <a:rPr lang="en-US" sz="1400" b="1"/>
                <a:t>1</a:t>
              </a:r>
            </a:p>
          </p:txBody>
        </p:sp>
      </p:grpSp>
      <p:grpSp>
        <p:nvGrpSpPr>
          <p:cNvPr id="11" name="Group 130"/>
          <p:cNvGrpSpPr>
            <a:grpSpLocks/>
          </p:cNvGrpSpPr>
          <p:nvPr/>
        </p:nvGrpSpPr>
        <p:grpSpPr bwMode="auto">
          <a:xfrm>
            <a:off x="228600" y="4183063"/>
            <a:ext cx="6964363" cy="1958975"/>
            <a:chOff x="-816408" y="3953932"/>
            <a:chExt cx="6964221" cy="1958779"/>
          </a:xfrm>
        </p:grpSpPr>
        <p:cxnSp>
          <p:nvCxnSpPr>
            <p:cNvPr id="77" name="Straight Connector 76"/>
            <p:cNvCxnSpPr/>
            <p:nvPr/>
          </p:nvCxnSpPr>
          <p:spPr bwMode="auto">
            <a:xfrm>
              <a:off x="783759" y="4950782"/>
              <a:ext cx="5364054" cy="1587"/>
            </a:xfrm>
            <a:prstGeom prst="line">
              <a:avLst/>
            </a:prstGeom>
            <a:ln w="25400">
              <a:solidFill>
                <a:srgbClr val="B0C7E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 bwMode="auto">
            <a:xfrm>
              <a:off x="783759" y="5788898"/>
              <a:ext cx="5364054" cy="1587"/>
            </a:xfrm>
            <a:prstGeom prst="line">
              <a:avLst/>
            </a:prstGeom>
            <a:ln w="25400">
              <a:solidFill>
                <a:srgbClr val="B0C7E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 bwMode="auto">
            <a:xfrm>
              <a:off x="783759" y="4112666"/>
              <a:ext cx="5364054" cy="1587"/>
            </a:xfrm>
            <a:prstGeom prst="line">
              <a:avLst/>
            </a:prstGeom>
            <a:ln w="25400">
              <a:solidFill>
                <a:srgbClr val="B0C7E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353" name="Rectangle 80"/>
            <p:cNvSpPr>
              <a:spLocks noChangeArrowheads="1"/>
            </p:cNvSpPr>
            <p:nvPr/>
          </p:nvSpPr>
          <p:spPr bwMode="auto">
            <a:xfrm>
              <a:off x="-810125" y="3953932"/>
              <a:ext cx="1632177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400">
                  <a:solidFill>
                    <a:srgbClr val="C00000"/>
                  </a:solidFill>
                </a:rPr>
                <a:t>Depth</a:t>
              </a:r>
              <a:r>
                <a:rPr lang="en-US" sz="1400"/>
                <a:t> = </a:t>
              </a:r>
              <a:r>
                <a:rPr lang="en-US" sz="1400">
                  <a:solidFill>
                    <a:srgbClr val="C00000"/>
                  </a:solidFill>
                </a:rPr>
                <a:t>Level</a:t>
              </a:r>
              <a:r>
                <a:rPr lang="en-US" sz="1400"/>
                <a:t> = </a:t>
              </a:r>
              <a:r>
                <a:rPr lang="en-US" sz="1400" b="1"/>
                <a:t>2</a:t>
              </a:r>
            </a:p>
          </p:txBody>
        </p:sp>
        <p:sp>
          <p:nvSpPr>
            <p:cNvPr id="54354" name="Rectangle 81"/>
            <p:cNvSpPr>
              <a:spLocks noChangeArrowheads="1"/>
            </p:cNvSpPr>
            <p:nvPr/>
          </p:nvSpPr>
          <p:spPr bwMode="auto">
            <a:xfrm>
              <a:off x="-816408" y="4766846"/>
              <a:ext cx="1632177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400">
                  <a:solidFill>
                    <a:srgbClr val="C00000"/>
                  </a:solidFill>
                </a:rPr>
                <a:t>Depth</a:t>
              </a:r>
              <a:r>
                <a:rPr lang="en-US" sz="1400"/>
                <a:t> = </a:t>
              </a:r>
              <a:r>
                <a:rPr lang="en-US" sz="1400">
                  <a:solidFill>
                    <a:srgbClr val="C00000"/>
                  </a:solidFill>
                </a:rPr>
                <a:t>Level</a:t>
              </a:r>
              <a:r>
                <a:rPr lang="en-US" sz="1400"/>
                <a:t> = </a:t>
              </a:r>
              <a:r>
                <a:rPr lang="en-US" sz="1400" b="1"/>
                <a:t>3</a:t>
              </a:r>
            </a:p>
          </p:txBody>
        </p:sp>
        <p:sp>
          <p:nvSpPr>
            <p:cNvPr id="54355" name="Rectangle 81"/>
            <p:cNvSpPr>
              <a:spLocks noChangeArrowheads="1"/>
            </p:cNvSpPr>
            <p:nvPr/>
          </p:nvSpPr>
          <p:spPr bwMode="auto">
            <a:xfrm>
              <a:off x="-797483" y="5604934"/>
              <a:ext cx="1632177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400">
                  <a:solidFill>
                    <a:srgbClr val="C00000"/>
                  </a:solidFill>
                </a:rPr>
                <a:t>Depth</a:t>
              </a:r>
              <a:r>
                <a:rPr lang="en-US" sz="1400"/>
                <a:t> = </a:t>
              </a:r>
              <a:r>
                <a:rPr lang="en-US" sz="1400">
                  <a:solidFill>
                    <a:srgbClr val="C00000"/>
                  </a:solidFill>
                </a:rPr>
                <a:t>Level</a:t>
              </a:r>
              <a:r>
                <a:rPr lang="en-US" sz="1400"/>
                <a:t> = </a:t>
              </a:r>
              <a:r>
                <a:rPr lang="en-US" sz="1400" b="1"/>
                <a:t>4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Path, Path Length, Depth, Height</a:t>
            </a:r>
            <a:endParaRPr lang="th-TH" dirty="0"/>
          </a:p>
        </p:txBody>
      </p:sp>
      <p:grpSp>
        <p:nvGrpSpPr>
          <p:cNvPr id="12" name="Group 69"/>
          <p:cNvGrpSpPr>
            <a:grpSpLocks/>
          </p:cNvGrpSpPr>
          <p:nvPr/>
        </p:nvGrpSpPr>
        <p:grpSpPr bwMode="auto">
          <a:xfrm>
            <a:off x="2057400" y="2319338"/>
            <a:ext cx="4648200" cy="3929062"/>
            <a:chOff x="3886200" y="1076225"/>
            <a:chExt cx="4648200" cy="3928534"/>
          </a:xfrm>
        </p:grpSpPr>
        <p:sp>
          <p:nvSpPr>
            <p:cNvPr id="4" name="Oval 3"/>
            <p:cNvSpPr/>
            <p:nvPr/>
          </p:nvSpPr>
          <p:spPr>
            <a:xfrm>
              <a:off x="6324600" y="1195271"/>
              <a:ext cx="457200" cy="457139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A</a:t>
              </a:r>
              <a:endParaRPr lang="th-TH" dirty="0"/>
            </a:p>
          </p:txBody>
        </p:sp>
        <p:cxnSp>
          <p:nvCxnSpPr>
            <p:cNvPr id="5" name="Straight Arrow Connector 4"/>
            <p:cNvCxnSpPr>
              <a:stCxn id="4" idx="3"/>
              <a:endCxn id="13" idx="0"/>
            </p:cNvCxnSpPr>
            <p:nvPr/>
          </p:nvCxnSpPr>
          <p:spPr>
            <a:xfrm rot="5400000">
              <a:off x="5219730" y="861813"/>
              <a:ext cx="447615" cy="1895475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 Box 23"/>
            <p:cNvSpPr txBox="1">
              <a:spLocks noChangeArrowheads="1"/>
            </p:cNvSpPr>
            <p:nvPr/>
          </p:nvSpPr>
          <p:spPr bwMode="auto">
            <a:xfrm>
              <a:off x="5735638" y="1076225"/>
              <a:ext cx="360362" cy="399996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5946775" y="1271461"/>
              <a:ext cx="368300" cy="66666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stCxn id="4" idx="4"/>
            </p:cNvCxnSpPr>
            <p:nvPr/>
          </p:nvCxnSpPr>
          <p:spPr>
            <a:xfrm rot="5400000">
              <a:off x="6362727" y="1842884"/>
              <a:ext cx="380949" cy="3175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89"/>
            <p:cNvGrpSpPr>
              <a:grpSpLocks/>
            </p:cNvGrpSpPr>
            <p:nvPr/>
          </p:nvGrpSpPr>
          <p:grpSpPr bwMode="auto">
            <a:xfrm>
              <a:off x="5795062" y="2032959"/>
              <a:ext cx="1524000" cy="2971800"/>
              <a:chOff x="6176062" y="2057400"/>
              <a:chExt cx="1524000" cy="2971800"/>
            </a:xfrm>
          </p:grpSpPr>
          <p:cxnSp>
            <p:nvCxnSpPr>
              <p:cNvPr id="21" name="Straight Arrow Connector 20"/>
              <p:cNvCxnSpPr>
                <a:stCxn id="24" idx="5"/>
                <a:endCxn id="27" idx="0"/>
              </p:cNvCxnSpPr>
              <p:nvPr/>
            </p:nvCxnSpPr>
            <p:spPr>
              <a:xfrm rot="16200000" flipH="1">
                <a:off x="7076309" y="3322050"/>
                <a:ext cx="422218" cy="366712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>
                <a:stCxn id="24" idx="4"/>
                <a:endCxn id="26" idx="0"/>
              </p:cNvCxnSpPr>
              <p:nvPr/>
            </p:nvCxnSpPr>
            <p:spPr>
              <a:xfrm rot="5400000">
                <a:off x="6767535" y="3530802"/>
                <a:ext cx="346029" cy="635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Oval 22"/>
              <p:cNvSpPr/>
              <p:nvPr/>
            </p:nvSpPr>
            <p:spPr>
              <a:xfrm>
                <a:off x="6705600" y="2057799"/>
                <a:ext cx="457200" cy="457139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C</a:t>
                </a:r>
                <a:endParaRPr lang="th-TH" dirty="0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715125" y="2903823"/>
                <a:ext cx="457200" cy="457139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G</a:t>
                </a:r>
                <a:endParaRPr lang="th-TH" dirty="0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6175375" y="3706991"/>
                <a:ext cx="457200" cy="457139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I</a:t>
                </a:r>
                <a:endParaRPr lang="th-TH" dirty="0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6708775" y="3706991"/>
                <a:ext cx="457200" cy="457139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J</a:t>
                </a:r>
                <a:endParaRPr lang="th-TH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7242175" y="3716514"/>
                <a:ext cx="457200" cy="457139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K</a:t>
                </a:r>
                <a:endParaRPr lang="th-TH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7239000" y="4572061"/>
                <a:ext cx="457200" cy="457139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L</a:t>
                </a:r>
                <a:endParaRPr lang="th-TH" dirty="0"/>
              </a:p>
            </p:txBody>
          </p:sp>
          <p:cxnSp>
            <p:nvCxnSpPr>
              <p:cNvPr id="29" name="Straight Arrow Connector 28"/>
              <p:cNvCxnSpPr>
                <a:stCxn id="23" idx="4"/>
                <a:endCxn id="24" idx="0"/>
              </p:cNvCxnSpPr>
              <p:nvPr/>
            </p:nvCxnSpPr>
            <p:spPr>
              <a:xfrm rot="16200000" flipH="1">
                <a:off x="6744520" y="2704617"/>
                <a:ext cx="388886" cy="952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>
                <a:stCxn id="27" idx="4"/>
                <a:endCxn id="28" idx="0"/>
              </p:cNvCxnSpPr>
              <p:nvPr/>
            </p:nvCxnSpPr>
            <p:spPr>
              <a:xfrm rot="5400000">
                <a:off x="7269984" y="4371269"/>
                <a:ext cx="398409" cy="317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>
                <a:stCxn id="24" idx="3"/>
                <a:endCxn id="25" idx="0"/>
              </p:cNvCxnSpPr>
              <p:nvPr/>
            </p:nvCxnSpPr>
            <p:spPr>
              <a:xfrm rot="5400000">
                <a:off x="6386541" y="3311730"/>
                <a:ext cx="412695" cy="37782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Straight Arrow Connector 9"/>
            <p:cNvCxnSpPr>
              <a:stCxn id="4" idx="5"/>
              <a:endCxn id="18" idx="1"/>
            </p:cNvCxnSpPr>
            <p:nvPr/>
          </p:nvCxnSpPr>
          <p:spPr>
            <a:xfrm rot="16200000" flipH="1">
              <a:off x="7172360" y="1128509"/>
              <a:ext cx="514281" cy="142875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Group 87"/>
            <p:cNvGrpSpPr>
              <a:grpSpLocks/>
            </p:cNvGrpSpPr>
            <p:nvPr/>
          </p:nvGrpSpPr>
          <p:grpSpPr bwMode="auto">
            <a:xfrm>
              <a:off x="8077200" y="2032959"/>
              <a:ext cx="457200" cy="1303865"/>
              <a:chOff x="8458200" y="2057400"/>
              <a:chExt cx="457200" cy="1303865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8458200" y="2057799"/>
                <a:ext cx="457200" cy="457139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D</a:t>
                </a:r>
                <a:endParaRPr lang="th-TH" dirty="0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8458200" y="2903823"/>
                <a:ext cx="457200" cy="457139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H</a:t>
                </a:r>
                <a:endParaRPr lang="th-TH" dirty="0"/>
              </a:p>
            </p:txBody>
          </p:sp>
          <p:cxnSp>
            <p:nvCxnSpPr>
              <p:cNvPr id="20" name="Straight Arrow Connector 19"/>
              <p:cNvCxnSpPr>
                <a:stCxn id="18" idx="4"/>
                <a:endCxn id="19" idx="0"/>
              </p:cNvCxnSpPr>
              <p:nvPr/>
            </p:nvCxnSpPr>
            <p:spPr>
              <a:xfrm rot="5400000">
                <a:off x="8492357" y="2709380"/>
                <a:ext cx="390473" cy="1588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59"/>
            <p:cNvGrpSpPr>
              <a:grpSpLocks/>
            </p:cNvGrpSpPr>
            <p:nvPr/>
          </p:nvGrpSpPr>
          <p:grpSpPr bwMode="auto">
            <a:xfrm>
              <a:off x="3886200" y="2032959"/>
              <a:ext cx="1143000" cy="1303865"/>
              <a:chOff x="4471800" y="3233049"/>
              <a:chExt cx="1143000" cy="1303865"/>
            </a:xfrm>
          </p:grpSpPr>
          <p:sp>
            <p:nvSpPr>
              <p:cNvPr id="13" name="Oval 12"/>
              <p:cNvSpPr/>
              <p:nvPr/>
            </p:nvSpPr>
            <p:spPr>
              <a:xfrm>
                <a:off x="4852800" y="3233448"/>
                <a:ext cx="457200" cy="457139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B</a:t>
                </a:r>
                <a:endParaRPr lang="th-TH" dirty="0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157600" y="4071535"/>
                <a:ext cx="457200" cy="457139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F</a:t>
                </a:r>
                <a:endParaRPr lang="th-TH" dirty="0"/>
              </a:p>
            </p:txBody>
          </p:sp>
          <p:cxnSp>
            <p:nvCxnSpPr>
              <p:cNvPr id="15" name="Straight Arrow Connector 14"/>
              <p:cNvCxnSpPr>
                <a:stCxn id="13" idx="5"/>
                <a:endCxn id="14" idx="0"/>
              </p:cNvCxnSpPr>
              <p:nvPr/>
            </p:nvCxnSpPr>
            <p:spPr>
              <a:xfrm rot="16200000" flipH="1">
                <a:off x="5090955" y="3776291"/>
                <a:ext cx="447615" cy="14287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>
                <a:stCxn id="13" idx="3"/>
                <a:endCxn id="17" idx="0"/>
              </p:cNvCxnSpPr>
              <p:nvPr/>
            </p:nvCxnSpPr>
            <p:spPr>
              <a:xfrm rot="5400000">
                <a:off x="4582162" y="3742159"/>
                <a:ext cx="455552" cy="21907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Oval 16"/>
              <p:cNvSpPr/>
              <p:nvPr/>
            </p:nvSpPr>
            <p:spPr>
              <a:xfrm>
                <a:off x="4471800" y="4079472"/>
                <a:ext cx="457200" cy="457139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E</a:t>
                </a:r>
                <a:endParaRPr lang="th-TH" dirty="0"/>
              </a:p>
            </p:txBody>
          </p:sp>
        </p:grpSp>
      </p:grpSp>
      <p:sp>
        <p:nvSpPr>
          <p:cNvPr id="32" name="Text Box 23"/>
          <p:cNvSpPr txBox="1">
            <a:spLocks noChangeArrowheads="1"/>
          </p:cNvSpPr>
          <p:nvPr/>
        </p:nvSpPr>
        <p:spPr bwMode="auto">
          <a:xfrm>
            <a:off x="228600" y="914400"/>
            <a:ext cx="7667625" cy="38100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Path </a:t>
            </a:r>
            <a:r>
              <a:rPr lang="en-US" sz="16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from n to d</a:t>
            </a:r>
            <a:r>
              <a:rPr lang="en-US" sz="16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1600" dirty="0">
                <a:solidFill>
                  <a:srgbClr val="0070C0"/>
                </a:solidFill>
              </a:rPr>
              <a:t>sequence of nodes and edges connecting a node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</a:t>
            </a:r>
            <a:r>
              <a:rPr lang="en-US" sz="1600" dirty="0">
                <a:solidFill>
                  <a:srgbClr val="0070C0"/>
                </a:solidFill>
              </a:rPr>
              <a:t> with a descendant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</a:t>
            </a:r>
            <a:endParaRPr lang="en-US" sz="1800" dirty="0">
              <a:solidFill>
                <a:srgbClr val="0070C0"/>
              </a:solidFill>
            </a:endParaRPr>
          </a:p>
        </p:txBody>
      </p:sp>
      <p:sp>
        <p:nvSpPr>
          <p:cNvPr id="35" name="Text Box 23"/>
          <p:cNvSpPr txBox="1">
            <a:spLocks noChangeArrowheads="1"/>
          </p:cNvSpPr>
          <p:nvPr/>
        </p:nvSpPr>
        <p:spPr bwMode="auto">
          <a:xfrm>
            <a:off x="219075" y="1328738"/>
            <a:ext cx="3384550" cy="3397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16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 tree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, only 1 path </a:t>
            </a:r>
            <a:r>
              <a:rPr lang="en-US" sz="16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from node to node</a:t>
            </a:r>
          </a:p>
        </p:txBody>
      </p:sp>
      <p:sp>
        <p:nvSpPr>
          <p:cNvPr id="67" name="Text Box 23"/>
          <p:cNvSpPr txBox="1">
            <a:spLocks noChangeArrowheads="1"/>
          </p:cNvSpPr>
          <p:nvPr/>
        </p:nvSpPr>
        <p:spPr bwMode="auto">
          <a:xfrm>
            <a:off x="2743200" y="2590800"/>
            <a:ext cx="1295400" cy="307975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400" b="1" dirty="0">
                <a:solidFill>
                  <a:srgbClr val="3333FF"/>
                </a:solidFill>
                <a:latin typeface="Comic Sans MS" pitchFamily="66" charset="0"/>
              </a:rPr>
              <a:t>Path A,B,F</a:t>
            </a:r>
          </a:p>
        </p:txBody>
      </p:sp>
      <p:sp>
        <p:nvSpPr>
          <p:cNvPr id="36" name="Text Box 23"/>
          <p:cNvSpPr txBox="1">
            <a:spLocks noChangeArrowheads="1"/>
          </p:cNvSpPr>
          <p:nvPr/>
        </p:nvSpPr>
        <p:spPr bwMode="auto">
          <a:xfrm>
            <a:off x="5405438" y="1717675"/>
            <a:ext cx="2519362" cy="3397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Path </a:t>
            </a:r>
            <a:r>
              <a:rPr lang="en-US" sz="16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length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16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= # edge in path</a:t>
            </a:r>
          </a:p>
        </p:txBody>
      </p:sp>
      <p:sp>
        <p:nvSpPr>
          <p:cNvPr id="68" name="Text Box 23"/>
          <p:cNvSpPr txBox="1">
            <a:spLocks noChangeArrowheads="1"/>
          </p:cNvSpPr>
          <p:nvPr/>
        </p:nvSpPr>
        <p:spPr bwMode="auto">
          <a:xfrm>
            <a:off x="2743200" y="2789238"/>
            <a:ext cx="1143000" cy="307975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ts val="0"/>
              </a:spcBef>
              <a:defRPr/>
            </a:pPr>
            <a:r>
              <a:rPr lang="en-US" sz="1400" b="1" dirty="0">
                <a:solidFill>
                  <a:srgbClr val="FF0000"/>
                </a:solidFill>
                <a:latin typeface="Comic Sans MS" pitchFamily="66" charset="0"/>
              </a:rPr>
              <a:t>length = 2</a:t>
            </a:r>
          </a:p>
        </p:txBody>
      </p:sp>
      <p:sp>
        <p:nvSpPr>
          <p:cNvPr id="70" name="Text Box 23"/>
          <p:cNvSpPr txBox="1">
            <a:spLocks noChangeArrowheads="1"/>
          </p:cNvSpPr>
          <p:nvPr/>
        </p:nvSpPr>
        <p:spPr bwMode="auto">
          <a:xfrm>
            <a:off x="3733800" y="1328738"/>
            <a:ext cx="4191000" cy="339725"/>
          </a:xfrm>
          <a:prstGeom prst="rect">
            <a:avLst/>
          </a:prstGeom>
          <a:solidFill>
            <a:srgbClr val="FFDAC9"/>
          </a:solidFill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16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Depth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(</a:t>
            </a:r>
            <a:r>
              <a:rPr lang="en-US" sz="16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level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)</a:t>
            </a:r>
            <a:r>
              <a:rPr lang="en-US" sz="16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14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of node =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path length </a:t>
            </a:r>
            <a:r>
              <a:rPr lang="en-US" sz="14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from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root to node</a:t>
            </a: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" name="Text Box 23"/>
          <p:cNvSpPr txBox="1">
            <a:spLocks noChangeArrowheads="1"/>
          </p:cNvSpPr>
          <p:nvPr/>
        </p:nvSpPr>
        <p:spPr bwMode="auto">
          <a:xfrm>
            <a:off x="228600" y="1717675"/>
            <a:ext cx="4751388" cy="338138"/>
          </a:xfrm>
          <a:prstGeom prst="rect">
            <a:avLst/>
          </a:prstGeom>
          <a:solidFill>
            <a:srgbClr val="F3E7FF"/>
          </a:solidFill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1600" dirty="0">
                <a:solidFill>
                  <a:srgbClr val="6600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Height</a:t>
            </a:r>
            <a:r>
              <a:rPr lang="en-US" sz="16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of node =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longest path length  </a:t>
            </a:r>
            <a:r>
              <a:rPr lang="en-US" sz="16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from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node to leaf</a:t>
            </a:r>
          </a:p>
        </p:txBody>
      </p:sp>
      <p:grpSp>
        <p:nvGrpSpPr>
          <p:cNvPr id="38" name="Group 69"/>
          <p:cNvGrpSpPr>
            <a:grpSpLocks/>
          </p:cNvGrpSpPr>
          <p:nvPr/>
        </p:nvGrpSpPr>
        <p:grpSpPr bwMode="auto">
          <a:xfrm>
            <a:off x="2209800" y="2446338"/>
            <a:ext cx="4029075" cy="2438400"/>
            <a:chOff x="4020537" y="1194759"/>
            <a:chExt cx="4030587" cy="2438400"/>
          </a:xfrm>
        </p:grpSpPr>
        <p:sp>
          <p:nvSpPr>
            <p:cNvPr id="86" name="Oval 85"/>
            <p:cNvSpPr/>
            <p:nvPr/>
          </p:nvSpPr>
          <p:spPr>
            <a:xfrm>
              <a:off x="6308983" y="1194759"/>
              <a:ext cx="457372" cy="457200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>
                  <a:solidFill>
                    <a:srgbClr val="0000FF"/>
                  </a:solidFill>
                </a:rPr>
                <a:t>A</a:t>
              </a:r>
              <a:endParaRPr lang="th-TH" dirty="0">
                <a:solidFill>
                  <a:srgbClr val="0000FF"/>
                </a:solidFill>
              </a:endParaRPr>
            </a:p>
          </p:txBody>
        </p:sp>
        <p:cxnSp>
          <p:nvCxnSpPr>
            <p:cNvPr id="87" name="Straight Arrow Connector 86"/>
            <p:cNvCxnSpPr>
              <a:stCxn id="86" idx="3"/>
              <a:endCxn id="95" idx="0"/>
            </p:cNvCxnSpPr>
            <p:nvPr/>
          </p:nvCxnSpPr>
          <p:spPr>
            <a:xfrm rot="5400000">
              <a:off x="5208517" y="865793"/>
              <a:ext cx="447675" cy="188665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Group 89"/>
            <p:cNvGrpSpPr>
              <a:grpSpLocks/>
            </p:cNvGrpSpPr>
            <p:nvPr/>
          </p:nvGrpSpPr>
          <p:grpSpPr bwMode="auto">
            <a:xfrm>
              <a:off x="6019801" y="3185204"/>
              <a:ext cx="543099" cy="447955"/>
              <a:chOff x="6400801" y="3209645"/>
              <a:chExt cx="543099" cy="447955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 rot="5400000">
                <a:off x="6748815" y="3462335"/>
                <a:ext cx="381000" cy="9529"/>
              </a:xfrm>
              <a:prstGeom prst="straightConnector1">
                <a:avLst/>
              </a:prstGeom>
              <a:ln w="3175">
                <a:noFill/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Arrow Connector 112"/>
              <p:cNvCxnSpPr/>
              <p:nvPr/>
            </p:nvCxnSpPr>
            <p:spPr>
              <a:xfrm rot="5400000">
                <a:off x="6367684" y="3243191"/>
                <a:ext cx="447675" cy="381143"/>
              </a:xfrm>
              <a:prstGeom prst="straightConnector1">
                <a:avLst/>
              </a:prstGeom>
              <a:ln w="3175">
                <a:noFill/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2" name="Straight Arrow Connector 91"/>
            <p:cNvCxnSpPr>
              <a:stCxn id="86" idx="5"/>
              <a:endCxn id="18" idx="1"/>
            </p:cNvCxnSpPr>
            <p:nvPr/>
          </p:nvCxnSpPr>
          <p:spPr>
            <a:xfrm rot="16200000" flipH="1">
              <a:off x="7122184" y="1162756"/>
              <a:ext cx="506412" cy="1351469"/>
            </a:xfrm>
            <a:prstGeom prst="straightConnector1">
              <a:avLst/>
            </a:prstGeom>
            <a:ln w="3175">
              <a:noFill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 rot="5400000">
              <a:off x="7696242" y="2643352"/>
              <a:ext cx="304800" cy="1589"/>
            </a:xfrm>
            <a:prstGeom prst="straightConnector1">
              <a:avLst/>
            </a:prstGeom>
            <a:ln w="3175">
              <a:noFill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59"/>
            <p:cNvGrpSpPr>
              <a:grpSpLocks/>
            </p:cNvGrpSpPr>
            <p:nvPr/>
          </p:nvGrpSpPr>
          <p:grpSpPr bwMode="auto">
            <a:xfrm>
              <a:off x="4020537" y="2032959"/>
              <a:ext cx="1001932" cy="1287462"/>
              <a:chOff x="4606137" y="3233049"/>
              <a:chExt cx="1001932" cy="1287462"/>
            </a:xfrm>
          </p:grpSpPr>
          <p:sp>
            <p:nvSpPr>
              <p:cNvPr id="95" name="Oval 94"/>
              <p:cNvSpPr/>
              <p:nvPr/>
            </p:nvSpPr>
            <p:spPr>
              <a:xfrm>
                <a:off x="4845940" y="3233049"/>
                <a:ext cx="457372" cy="457200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>
                    <a:solidFill>
                      <a:srgbClr val="0000FF"/>
                    </a:solidFill>
                  </a:rPr>
                  <a:t>B</a:t>
                </a:r>
                <a:endParaRPr lang="th-TH" dirty="0">
                  <a:solidFill>
                    <a:srgbClr val="0000FF"/>
                  </a:solidFill>
                </a:endParaRPr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5150854" y="4063311"/>
                <a:ext cx="457372" cy="457200"/>
              </a:xfrm>
              <a:prstGeom prst="ellipse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>
                    <a:solidFill>
                      <a:srgbClr val="0000FF"/>
                    </a:solidFill>
                  </a:rPr>
                  <a:t>F</a:t>
                </a:r>
                <a:endParaRPr lang="th-TH" dirty="0">
                  <a:solidFill>
                    <a:srgbClr val="0000FF"/>
                  </a:solidFill>
                </a:endParaRPr>
              </a:p>
            </p:txBody>
          </p:sp>
          <p:cxnSp>
            <p:nvCxnSpPr>
              <p:cNvPr id="97" name="Straight Arrow Connector 96"/>
              <p:cNvCxnSpPr>
                <a:stCxn id="95" idx="5"/>
                <a:endCxn id="96" idx="0"/>
              </p:cNvCxnSpPr>
              <p:nvPr/>
            </p:nvCxnSpPr>
            <p:spPr>
              <a:xfrm rot="16200000" flipH="1">
                <a:off x="5088207" y="3771978"/>
                <a:ext cx="439737" cy="14292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>
                <a:stCxn id="95" idx="3"/>
                <a:endCxn id="17" idx="0"/>
              </p:cNvCxnSpPr>
              <p:nvPr/>
            </p:nvCxnSpPr>
            <p:spPr>
              <a:xfrm rot="5400000">
                <a:off x="4535551" y="3694160"/>
                <a:ext cx="447675" cy="306503"/>
              </a:xfrm>
              <a:prstGeom prst="straightConnector1">
                <a:avLst/>
              </a:prstGeom>
              <a:ln w="3175">
                <a:noFill/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1" name="Group 124"/>
          <p:cNvGrpSpPr>
            <a:grpSpLocks/>
          </p:cNvGrpSpPr>
          <p:nvPr/>
        </p:nvGrpSpPr>
        <p:grpSpPr bwMode="auto">
          <a:xfrm>
            <a:off x="3482975" y="2903538"/>
            <a:ext cx="1230313" cy="904875"/>
            <a:chOff x="2819400" y="2674938"/>
            <a:chExt cx="1229558" cy="904278"/>
          </a:xfrm>
        </p:grpSpPr>
        <p:sp>
          <p:nvSpPr>
            <p:cNvPr id="119" name="Text Box 23"/>
            <p:cNvSpPr txBox="1">
              <a:spLocks noChangeArrowheads="1"/>
            </p:cNvSpPr>
            <p:nvPr/>
          </p:nvSpPr>
          <p:spPr bwMode="auto">
            <a:xfrm>
              <a:off x="2819400" y="3271444"/>
              <a:ext cx="494996" cy="307772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 algn="ctr">
                <a:spcBef>
                  <a:spcPts val="0"/>
                </a:spcBef>
                <a:defRPr/>
              </a:pPr>
              <a:r>
                <a:rPr lang="en-US" sz="1400" b="1" dirty="0">
                  <a:solidFill>
                    <a:srgbClr val="FF0000"/>
                  </a:solidFill>
                  <a:latin typeface="Comic Sans MS" pitchFamily="66" charset="0"/>
                </a:rPr>
                <a:t>= 1</a:t>
              </a:r>
            </a:p>
          </p:txBody>
        </p:sp>
        <p:cxnSp>
          <p:nvCxnSpPr>
            <p:cNvPr id="130" name="Straight Arrow Connector 129"/>
            <p:cNvCxnSpPr/>
            <p:nvPr/>
          </p:nvCxnSpPr>
          <p:spPr bwMode="auto">
            <a:xfrm rot="16200000" flipH="1">
              <a:off x="3859377" y="2858173"/>
              <a:ext cx="372816" cy="6346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2" name="Straight Arrow Connector 131"/>
          <p:cNvCxnSpPr/>
          <p:nvPr/>
        </p:nvCxnSpPr>
        <p:spPr bwMode="auto">
          <a:xfrm rot="16200000" flipH="1">
            <a:off x="4878388" y="4541838"/>
            <a:ext cx="422275" cy="365125"/>
          </a:xfrm>
          <a:prstGeom prst="straightConnector1">
            <a:avLst/>
          </a:prstGeom>
          <a:ln>
            <a:solidFill>
              <a:srgbClr val="66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 bwMode="auto">
          <a:xfrm rot="16200000" flipH="1">
            <a:off x="4543425" y="3921125"/>
            <a:ext cx="388938" cy="14288"/>
          </a:xfrm>
          <a:prstGeom prst="straightConnector1">
            <a:avLst/>
          </a:prstGeom>
          <a:ln>
            <a:solidFill>
              <a:srgbClr val="66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 bwMode="auto">
          <a:xfrm rot="5400000">
            <a:off x="5071270" y="5590381"/>
            <a:ext cx="398462" cy="3175"/>
          </a:xfrm>
          <a:prstGeom prst="straightConnector1">
            <a:avLst/>
          </a:prstGeom>
          <a:ln>
            <a:solidFill>
              <a:srgbClr val="6600FF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8" name="Text Box 23"/>
          <p:cNvSpPr txBox="1">
            <a:spLocks noChangeArrowheads="1"/>
          </p:cNvSpPr>
          <p:nvPr/>
        </p:nvSpPr>
        <p:spPr bwMode="auto">
          <a:xfrm>
            <a:off x="7399338" y="3319463"/>
            <a:ext cx="1439862" cy="338137"/>
          </a:xfrm>
          <a:prstGeom prst="rect">
            <a:avLst/>
          </a:prstGeom>
          <a:solidFill>
            <a:srgbClr val="F3E7FF"/>
          </a:solidFill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1600" dirty="0">
                <a:solidFill>
                  <a:srgbClr val="6600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Height</a:t>
            </a:r>
            <a:r>
              <a:rPr lang="en-US" sz="16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of</a:t>
            </a:r>
            <a:r>
              <a:rPr lang="en-US" sz="16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</a:t>
            </a:r>
            <a:r>
              <a:rPr lang="en-US" sz="16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= ?</a:t>
            </a: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84" name="Text Box 23"/>
          <p:cNvSpPr txBox="1">
            <a:spLocks noChangeArrowheads="1"/>
          </p:cNvSpPr>
          <p:nvPr/>
        </p:nvSpPr>
        <p:spPr bwMode="auto">
          <a:xfrm>
            <a:off x="7380288" y="2236788"/>
            <a:ext cx="1381125" cy="604837"/>
          </a:xfrm>
          <a:prstGeom prst="rect">
            <a:avLst/>
          </a:prstGeom>
          <a:solidFill>
            <a:srgbClr val="F3E7FF"/>
          </a:solidFill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lnSpc>
                <a:spcPts val="2000"/>
              </a:lnSpc>
              <a:spcBef>
                <a:spcPts val="0"/>
              </a:spcBef>
              <a:defRPr/>
            </a:pPr>
            <a:r>
              <a:rPr lang="en-US" sz="1600" b="1" dirty="0">
                <a:solidFill>
                  <a:schemeClr val="tx1"/>
                </a:solidFill>
              </a:rPr>
              <a:t>Tree Height</a:t>
            </a:r>
            <a:r>
              <a:rPr lang="en-US" sz="1600" b="1" dirty="0">
                <a:solidFill>
                  <a:srgbClr val="6600FF"/>
                </a:solidFill>
              </a:rPr>
              <a:t> </a:t>
            </a:r>
          </a:p>
          <a:p>
            <a:pPr marL="457200" indent="-457200">
              <a:lnSpc>
                <a:spcPts val="2000"/>
              </a:lnSpc>
              <a:spcBef>
                <a:spcPts val="0"/>
              </a:spcBef>
              <a:defRPr/>
            </a:pPr>
            <a:r>
              <a:rPr lang="en-US" sz="1600" b="1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= </a:t>
            </a:r>
            <a:r>
              <a:rPr lang="en-US" sz="1600" b="1" dirty="0">
                <a:solidFill>
                  <a:schemeClr val="tx1"/>
                </a:solidFill>
              </a:rPr>
              <a:t>Root Heigth </a:t>
            </a:r>
          </a:p>
        </p:txBody>
      </p:sp>
      <p:grpSp>
        <p:nvGrpSpPr>
          <p:cNvPr id="42" name="Group 123"/>
          <p:cNvGrpSpPr>
            <a:grpSpLocks/>
          </p:cNvGrpSpPr>
          <p:nvPr/>
        </p:nvGrpSpPr>
        <p:grpSpPr bwMode="auto">
          <a:xfrm>
            <a:off x="3346450" y="3275013"/>
            <a:ext cx="1595438" cy="458787"/>
            <a:chOff x="2667000" y="3045815"/>
            <a:chExt cx="1595810" cy="459385"/>
          </a:xfrm>
        </p:grpSpPr>
        <p:sp>
          <p:nvSpPr>
            <p:cNvPr id="139" name="Oval 138"/>
            <p:cNvSpPr/>
            <p:nvPr/>
          </p:nvSpPr>
          <p:spPr>
            <a:xfrm>
              <a:off x="3805503" y="3047404"/>
              <a:ext cx="457307" cy="457796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C</a:t>
              </a:r>
              <a:endParaRPr lang="th-TH" dirty="0"/>
            </a:p>
          </p:txBody>
        </p:sp>
        <p:sp>
          <p:nvSpPr>
            <p:cNvPr id="123" name="Text Box 23"/>
            <p:cNvSpPr txBox="1">
              <a:spLocks noChangeArrowheads="1"/>
            </p:cNvSpPr>
            <p:nvPr/>
          </p:nvSpPr>
          <p:spPr bwMode="auto">
            <a:xfrm>
              <a:off x="2667000" y="3045815"/>
              <a:ext cx="1230600" cy="308376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 algn="ctr">
                <a:spcBef>
                  <a:spcPts val="0"/>
                </a:spcBef>
                <a:defRPr/>
              </a:pPr>
              <a:r>
                <a:rPr lang="en-US" sz="1400" dirty="0">
                  <a:solidFill>
                    <a:srgbClr val="FF0000"/>
                  </a:solidFill>
                  <a:latin typeface="Comic Sans MS" pitchFamily="66" charset="0"/>
                </a:rPr>
                <a:t>Depth </a:t>
              </a:r>
              <a:r>
                <a:rPr lang="en-US" sz="1400" dirty="0">
                  <a:solidFill>
                    <a:schemeClr val="tx1"/>
                  </a:solidFill>
                  <a:latin typeface="Comic Sans MS" pitchFamily="66" charset="0"/>
                </a:rPr>
                <a:t>of C</a:t>
              </a:r>
            </a:p>
          </p:txBody>
        </p:sp>
      </p:grpSp>
      <p:sp>
        <p:nvSpPr>
          <p:cNvPr id="135" name="Text Box 23"/>
          <p:cNvSpPr txBox="1">
            <a:spLocks noChangeArrowheads="1"/>
          </p:cNvSpPr>
          <p:nvPr/>
        </p:nvSpPr>
        <p:spPr bwMode="auto">
          <a:xfrm>
            <a:off x="4840288" y="3276600"/>
            <a:ext cx="1230312" cy="307975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 algn="ctr">
              <a:spcBef>
                <a:spcPts val="0"/>
              </a:spcBef>
              <a:defRPr/>
            </a:pPr>
            <a:r>
              <a:rPr lang="en-US" sz="1400" dirty="0">
                <a:solidFill>
                  <a:srgbClr val="6600FF"/>
                </a:solidFill>
                <a:latin typeface="Comic Sans MS" pitchFamily="66" charset="0"/>
              </a:rPr>
              <a:t>Height</a:t>
            </a:r>
            <a:r>
              <a:rPr lang="en-US" sz="1400" dirty="0">
                <a:solidFill>
                  <a:srgbClr val="FF0000"/>
                </a:solidFill>
                <a:latin typeface="Comic Sans MS" pitchFamily="66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Comic Sans MS" pitchFamily="66" charset="0"/>
              </a:rPr>
              <a:t>of C</a:t>
            </a:r>
          </a:p>
        </p:txBody>
      </p:sp>
      <p:grpSp>
        <p:nvGrpSpPr>
          <p:cNvPr id="43" name="Group 145"/>
          <p:cNvGrpSpPr>
            <a:grpSpLocks/>
          </p:cNvGrpSpPr>
          <p:nvPr/>
        </p:nvGrpSpPr>
        <p:grpSpPr bwMode="auto">
          <a:xfrm>
            <a:off x="5357813" y="3505200"/>
            <a:ext cx="609600" cy="2514600"/>
            <a:chOff x="4694904" y="3276600"/>
            <a:chExt cx="609600" cy="2514600"/>
          </a:xfrm>
        </p:grpSpPr>
        <p:cxnSp>
          <p:nvCxnSpPr>
            <p:cNvPr id="120" name="Straight Arrow Connector 119"/>
            <p:cNvCxnSpPr/>
            <p:nvPr/>
          </p:nvCxnSpPr>
          <p:spPr bwMode="auto">
            <a:xfrm rot="5400000" flipH="1">
              <a:off x="3913853" y="4675188"/>
              <a:ext cx="2232025" cy="0"/>
            </a:xfrm>
            <a:prstGeom prst="straightConnector1">
              <a:avLst/>
            </a:prstGeom>
            <a:ln>
              <a:solidFill>
                <a:srgbClr val="6600FF"/>
              </a:solidFill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36" name="Text Box 23"/>
            <p:cNvSpPr txBox="1">
              <a:spLocks noChangeArrowheads="1"/>
            </p:cNvSpPr>
            <p:nvPr/>
          </p:nvSpPr>
          <p:spPr bwMode="auto">
            <a:xfrm>
              <a:off x="4694904" y="3276600"/>
              <a:ext cx="609600" cy="307975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 algn="ctr">
                <a:spcBef>
                  <a:spcPts val="0"/>
                </a:spcBef>
                <a:defRPr/>
              </a:pPr>
              <a:r>
                <a:rPr lang="en-US" sz="1400" b="1" dirty="0">
                  <a:solidFill>
                    <a:srgbClr val="6600FF"/>
                  </a:solidFill>
                  <a:latin typeface="Comic Sans MS" pitchFamily="66" charset="0"/>
                </a:rPr>
                <a:t>= 3</a:t>
              </a:r>
            </a:p>
          </p:txBody>
        </p:sp>
      </p:grpSp>
      <p:sp>
        <p:nvSpPr>
          <p:cNvPr id="143" name="Oval 142"/>
          <p:cNvSpPr/>
          <p:nvPr/>
        </p:nvSpPr>
        <p:spPr bwMode="auto">
          <a:xfrm>
            <a:off x="5006975" y="5791200"/>
            <a:ext cx="457200" cy="457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72000" rIns="0" bIns="0" anchor="ctr"/>
          <a:lstStyle/>
          <a:p>
            <a:pPr algn="ctr">
              <a:defRPr/>
            </a:pPr>
            <a:r>
              <a:rPr lang="en-US" dirty="0"/>
              <a:t>L</a:t>
            </a:r>
            <a:endParaRPr lang="th-TH" dirty="0"/>
          </a:p>
        </p:txBody>
      </p:sp>
      <p:grpSp>
        <p:nvGrpSpPr>
          <p:cNvPr id="44" name="Group 93"/>
          <p:cNvGrpSpPr>
            <a:grpSpLocks/>
          </p:cNvGrpSpPr>
          <p:nvPr/>
        </p:nvGrpSpPr>
        <p:grpSpPr bwMode="auto">
          <a:xfrm>
            <a:off x="7151688" y="2708275"/>
            <a:ext cx="609600" cy="3311525"/>
            <a:chOff x="7162800" y="2707800"/>
            <a:chExt cx="609600" cy="3312000"/>
          </a:xfrm>
        </p:grpSpPr>
        <p:cxnSp>
          <p:nvCxnSpPr>
            <p:cNvPr id="88" name="Straight Arrow Connector 87"/>
            <p:cNvCxnSpPr/>
            <p:nvPr/>
          </p:nvCxnSpPr>
          <p:spPr bwMode="auto">
            <a:xfrm rot="5400000" flipH="1">
              <a:off x="5583000" y="4363801"/>
              <a:ext cx="3312000" cy="0"/>
            </a:xfrm>
            <a:prstGeom prst="straightConnector1">
              <a:avLst/>
            </a:prstGeom>
            <a:ln>
              <a:solidFill>
                <a:srgbClr val="6600FF"/>
              </a:solidFill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90" name="Text Box 23"/>
            <p:cNvSpPr txBox="1">
              <a:spLocks noChangeArrowheads="1"/>
            </p:cNvSpPr>
            <p:nvPr/>
          </p:nvSpPr>
          <p:spPr bwMode="auto">
            <a:xfrm>
              <a:off x="7162800" y="2845933"/>
              <a:ext cx="609600" cy="308019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 algn="ctr">
                <a:spcBef>
                  <a:spcPts val="0"/>
                </a:spcBef>
                <a:defRPr/>
              </a:pPr>
              <a:r>
                <a:rPr lang="en-US" sz="1400" b="1" dirty="0">
                  <a:solidFill>
                    <a:srgbClr val="6600FF"/>
                  </a:solidFill>
                  <a:latin typeface="Comic Sans MS" pitchFamily="66" charset="0"/>
                </a:rPr>
                <a:t>= 4</a:t>
              </a:r>
            </a:p>
          </p:txBody>
        </p:sp>
      </p:grpSp>
      <p:grpSp>
        <p:nvGrpSpPr>
          <p:cNvPr id="45" name="Group 98"/>
          <p:cNvGrpSpPr>
            <a:grpSpLocks/>
          </p:cNvGrpSpPr>
          <p:nvPr/>
        </p:nvGrpSpPr>
        <p:grpSpPr bwMode="auto">
          <a:xfrm>
            <a:off x="6418263" y="3733800"/>
            <a:ext cx="609600" cy="390525"/>
            <a:chOff x="6418053" y="3733800"/>
            <a:chExt cx="609600" cy="390525"/>
          </a:xfrm>
        </p:grpSpPr>
        <p:cxnSp>
          <p:nvCxnSpPr>
            <p:cNvPr id="89" name="Straight Arrow Connector 88"/>
            <p:cNvCxnSpPr/>
            <p:nvPr/>
          </p:nvCxnSpPr>
          <p:spPr bwMode="auto">
            <a:xfrm rot="5400000" flipH="1">
              <a:off x="6293434" y="3928269"/>
              <a:ext cx="390525" cy="1587"/>
            </a:xfrm>
            <a:prstGeom prst="straightConnector1">
              <a:avLst/>
            </a:prstGeom>
            <a:ln w="38100">
              <a:solidFill>
                <a:srgbClr val="6600FF"/>
              </a:solidFill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 Box 23"/>
            <p:cNvSpPr txBox="1">
              <a:spLocks noChangeArrowheads="1"/>
            </p:cNvSpPr>
            <p:nvPr/>
          </p:nvSpPr>
          <p:spPr bwMode="auto">
            <a:xfrm>
              <a:off x="6418053" y="3792538"/>
              <a:ext cx="609600" cy="307975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 algn="ctr">
                <a:spcBef>
                  <a:spcPts val="0"/>
                </a:spcBef>
                <a:defRPr/>
              </a:pPr>
              <a:r>
                <a:rPr lang="en-US" sz="1400" b="1" dirty="0">
                  <a:solidFill>
                    <a:srgbClr val="6600FF"/>
                  </a:solidFill>
                  <a:latin typeface="Comic Sans MS" pitchFamily="66" charset="0"/>
                </a:rPr>
                <a:t>= 1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9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9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6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 animBg="1"/>
      <p:bldP spid="32" grpId="0" animBg="1"/>
      <p:bldP spid="35" grpId="0" animBg="1"/>
      <p:bldP spid="67" grpId="0"/>
      <p:bldP spid="36" grpId="0" animBg="1"/>
      <p:bldP spid="68" grpId="0"/>
      <p:bldP spid="70" grpId="0" animBg="1"/>
      <p:bldP spid="71" grpId="0" animBg="1"/>
      <p:bldP spid="78" grpId="0" animBg="1"/>
      <p:bldP spid="84" grpId="0" animBg="1"/>
      <p:bldP spid="135" grpId="0"/>
      <p:bldP spid="14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Ancestor &amp; Decendent</a:t>
            </a:r>
            <a:endParaRPr lang="th-TH" dirty="0"/>
          </a:p>
        </p:txBody>
      </p:sp>
      <p:sp>
        <p:nvSpPr>
          <p:cNvPr id="3" name="Text Box 23"/>
          <p:cNvSpPr txBox="1">
            <a:spLocks noChangeArrowheads="1"/>
          </p:cNvSpPr>
          <p:nvPr/>
        </p:nvSpPr>
        <p:spPr bwMode="auto">
          <a:xfrm>
            <a:off x="457200" y="1219200"/>
            <a:ext cx="2514600" cy="7080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Ancestor </a:t>
            </a:r>
            <a:r>
              <a:rPr lang="th-TH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บรรพบุรุษ</a:t>
            </a:r>
            <a:b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father </a:t>
            </a: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of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ancestor</a:t>
            </a:r>
          </a:p>
        </p:txBody>
      </p:sp>
      <p:grpSp>
        <p:nvGrpSpPr>
          <p:cNvPr id="4" name="Group 69"/>
          <p:cNvGrpSpPr>
            <a:grpSpLocks/>
          </p:cNvGrpSpPr>
          <p:nvPr/>
        </p:nvGrpSpPr>
        <p:grpSpPr bwMode="auto">
          <a:xfrm>
            <a:off x="4191000" y="1371600"/>
            <a:ext cx="3886200" cy="4038600"/>
            <a:chOff x="4191000" y="737559"/>
            <a:chExt cx="3886200" cy="4038600"/>
          </a:xfrm>
        </p:grpSpPr>
        <p:sp>
          <p:nvSpPr>
            <p:cNvPr id="5" name="Oval 4"/>
            <p:cNvSpPr/>
            <p:nvPr/>
          </p:nvSpPr>
          <p:spPr>
            <a:xfrm>
              <a:off x="6324600" y="1194759"/>
              <a:ext cx="457200" cy="457200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tIns="72000" rIns="0" bIns="0" anchor="ctr"/>
            <a:lstStyle/>
            <a:p>
              <a:pPr algn="ctr">
                <a:defRPr/>
              </a:pPr>
              <a:r>
                <a:rPr lang="en-US" dirty="0"/>
                <a:t>A</a:t>
              </a:r>
              <a:endParaRPr lang="th-TH" dirty="0"/>
            </a:p>
          </p:txBody>
        </p:sp>
        <p:cxnSp>
          <p:nvCxnSpPr>
            <p:cNvPr id="6" name="Straight Arrow Connector 5"/>
            <p:cNvCxnSpPr>
              <a:stCxn id="5" idx="3"/>
            </p:cNvCxnSpPr>
            <p:nvPr/>
          </p:nvCxnSpPr>
          <p:spPr>
            <a:xfrm rot="5400000">
              <a:off x="5372100" y="1013784"/>
              <a:ext cx="447675" cy="1590675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 Box 23"/>
            <p:cNvSpPr txBox="1">
              <a:spLocks noChangeArrowheads="1"/>
            </p:cNvSpPr>
            <p:nvPr/>
          </p:nvSpPr>
          <p:spPr bwMode="auto">
            <a:xfrm>
              <a:off x="6096000" y="737559"/>
              <a:ext cx="360363" cy="400050"/>
            </a:xfrm>
            <a:prstGeom prst="rect">
              <a:avLst/>
            </a:prstGeom>
            <a:noFill/>
            <a:ln>
              <a:noFill/>
              <a:headEnd/>
              <a:tailEnd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marL="457200" indent="-457200">
                <a:spcBef>
                  <a:spcPts val="0"/>
                </a:spcBef>
                <a:defRPr/>
              </a:pPr>
              <a:r>
                <a:rPr lang="en-US" sz="2000" dirty="0">
                  <a:solidFill>
                    <a:schemeClr val="tx1"/>
                  </a:solidFill>
                  <a:latin typeface="Comic Sans MS" pitchFamily="66" charset="0"/>
                </a:rPr>
                <a:t>r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rot="16200000" flipH="1">
              <a:off x="6334125" y="966159"/>
              <a:ext cx="219075" cy="219075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5" idx="4"/>
              <a:endCxn id="24" idx="0"/>
            </p:cNvCxnSpPr>
            <p:nvPr/>
          </p:nvCxnSpPr>
          <p:spPr>
            <a:xfrm rot="5400000">
              <a:off x="6362701" y="1842459"/>
              <a:ext cx="381000" cy="3175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89"/>
            <p:cNvGrpSpPr>
              <a:grpSpLocks/>
            </p:cNvGrpSpPr>
            <p:nvPr/>
          </p:nvGrpSpPr>
          <p:grpSpPr bwMode="auto">
            <a:xfrm>
              <a:off x="5791200" y="2032959"/>
              <a:ext cx="1524000" cy="2743200"/>
              <a:chOff x="6172200" y="2057400"/>
              <a:chExt cx="1524000" cy="2743200"/>
            </a:xfrm>
          </p:grpSpPr>
          <p:cxnSp>
            <p:nvCxnSpPr>
              <p:cNvPr id="22" name="Straight Arrow Connector 21"/>
              <p:cNvCxnSpPr>
                <a:stCxn id="25" idx="5"/>
                <a:endCxn id="28" idx="0"/>
              </p:cNvCxnSpPr>
              <p:nvPr/>
            </p:nvCxnSpPr>
            <p:spPr>
              <a:xfrm rot="16200000" flipH="1">
                <a:off x="7058025" y="3257550"/>
                <a:ext cx="457200" cy="36195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>
                <a:stCxn id="25" idx="4"/>
                <a:endCxn id="27" idx="0"/>
              </p:cNvCxnSpPr>
              <p:nvPr/>
            </p:nvCxnSpPr>
            <p:spPr>
              <a:xfrm rot="5400000">
                <a:off x="6748463" y="3462337"/>
                <a:ext cx="381000" cy="952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Oval 23"/>
              <p:cNvSpPr/>
              <p:nvPr/>
            </p:nvSpPr>
            <p:spPr>
              <a:xfrm>
                <a:off x="6705600" y="2057400"/>
                <a:ext cx="457200" cy="45720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C</a:t>
                </a:r>
                <a:endParaRPr lang="th-TH" dirty="0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6715125" y="2819400"/>
                <a:ext cx="457200" cy="45720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G</a:t>
                </a:r>
                <a:endParaRPr lang="th-TH" dirty="0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6172200" y="3657600"/>
                <a:ext cx="457200" cy="45720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I</a:t>
                </a:r>
                <a:endParaRPr lang="th-TH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6705600" y="3657600"/>
                <a:ext cx="457200" cy="45720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J</a:t>
                </a:r>
                <a:endParaRPr lang="th-TH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7239000" y="3667125"/>
                <a:ext cx="457200" cy="45720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K</a:t>
                </a:r>
                <a:endParaRPr lang="th-TH" dirty="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7239000" y="4343400"/>
                <a:ext cx="457200" cy="45720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L</a:t>
                </a:r>
                <a:endParaRPr lang="th-TH" dirty="0"/>
              </a:p>
            </p:txBody>
          </p:sp>
          <p:cxnSp>
            <p:nvCxnSpPr>
              <p:cNvPr id="30" name="Straight Arrow Connector 29"/>
              <p:cNvCxnSpPr>
                <a:stCxn id="24" idx="4"/>
                <a:endCxn id="25" idx="0"/>
              </p:cNvCxnSpPr>
              <p:nvPr/>
            </p:nvCxnSpPr>
            <p:spPr>
              <a:xfrm rot="16200000" flipH="1">
                <a:off x="6786563" y="2662237"/>
                <a:ext cx="304800" cy="952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>
                <a:stCxn id="28" idx="4"/>
                <a:endCxn id="29" idx="0"/>
              </p:cNvCxnSpPr>
              <p:nvPr/>
            </p:nvCxnSpPr>
            <p:spPr>
              <a:xfrm rot="5400000">
                <a:off x="7358856" y="4233069"/>
                <a:ext cx="219075" cy="1588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/>
              <p:cNvCxnSpPr>
                <a:stCxn id="25" idx="3"/>
                <a:endCxn id="26" idx="0"/>
              </p:cNvCxnSpPr>
              <p:nvPr/>
            </p:nvCxnSpPr>
            <p:spPr>
              <a:xfrm rot="5400000">
                <a:off x="6367462" y="3243263"/>
                <a:ext cx="447675" cy="381000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" name="Straight Arrow Connector 10"/>
            <p:cNvCxnSpPr>
              <a:stCxn id="5" idx="5"/>
              <a:endCxn id="19" idx="1"/>
            </p:cNvCxnSpPr>
            <p:nvPr/>
          </p:nvCxnSpPr>
          <p:spPr>
            <a:xfrm rot="16200000" flipH="1">
              <a:off x="6943725" y="1356684"/>
              <a:ext cx="514350" cy="971550"/>
            </a:xfrm>
            <a:prstGeom prst="straightConnector1">
              <a:avLst/>
            </a:prstGeom>
            <a:ln w="3175">
              <a:solidFill>
                <a:srgbClr val="009E47"/>
              </a:solidFill>
              <a:tailEnd type="arrow"/>
            </a:ln>
            <a:effectLst/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87"/>
            <p:cNvGrpSpPr>
              <a:grpSpLocks/>
            </p:cNvGrpSpPr>
            <p:nvPr/>
          </p:nvGrpSpPr>
          <p:grpSpPr bwMode="auto">
            <a:xfrm>
              <a:off x="7620000" y="2032959"/>
              <a:ext cx="457200" cy="1219200"/>
              <a:chOff x="8001000" y="2057400"/>
              <a:chExt cx="457200" cy="1219200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8001000" y="2057400"/>
                <a:ext cx="457200" cy="45720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D</a:t>
                </a:r>
                <a:endParaRPr lang="th-TH" dirty="0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8001000" y="2819400"/>
                <a:ext cx="457200" cy="45720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H</a:t>
                </a:r>
                <a:endParaRPr lang="th-TH" dirty="0"/>
              </a:p>
            </p:txBody>
          </p:sp>
          <p:cxnSp>
            <p:nvCxnSpPr>
              <p:cNvPr id="21" name="Straight Arrow Connector 20"/>
              <p:cNvCxnSpPr>
                <a:stCxn id="19" idx="4"/>
                <a:endCxn id="20" idx="0"/>
              </p:cNvCxnSpPr>
              <p:nvPr/>
            </p:nvCxnSpPr>
            <p:spPr>
              <a:xfrm rot="5400000">
                <a:off x="8077201" y="2667000"/>
                <a:ext cx="304800" cy="317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59"/>
            <p:cNvGrpSpPr>
              <a:grpSpLocks/>
            </p:cNvGrpSpPr>
            <p:nvPr/>
          </p:nvGrpSpPr>
          <p:grpSpPr bwMode="auto">
            <a:xfrm>
              <a:off x="4191000" y="2032959"/>
              <a:ext cx="1066800" cy="1219200"/>
              <a:chOff x="4776600" y="3233049"/>
              <a:chExt cx="1066800" cy="1219200"/>
            </a:xfrm>
          </p:grpSpPr>
          <p:sp>
            <p:nvSpPr>
              <p:cNvPr id="14" name="Oval 13"/>
              <p:cNvSpPr/>
              <p:nvPr/>
            </p:nvSpPr>
            <p:spPr>
              <a:xfrm>
                <a:off x="5081400" y="3233049"/>
                <a:ext cx="457200" cy="45720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B</a:t>
                </a:r>
                <a:endParaRPr lang="th-TH" dirty="0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5386200" y="3995049"/>
                <a:ext cx="457200" cy="45720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F</a:t>
                </a:r>
                <a:endParaRPr lang="th-TH" dirty="0"/>
              </a:p>
            </p:txBody>
          </p:sp>
          <p:cxnSp>
            <p:nvCxnSpPr>
              <p:cNvPr id="16" name="Straight Arrow Connector 15"/>
              <p:cNvCxnSpPr>
                <a:stCxn id="14" idx="5"/>
                <a:endCxn id="15" idx="0"/>
              </p:cNvCxnSpPr>
              <p:nvPr/>
            </p:nvCxnSpPr>
            <p:spPr>
              <a:xfrm rot="16200000" flipH="1">
                <a:off x="5357625" y="3737874"/>
                <a:ext cx="371475" cy="14287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>
                <a:stCxn id="14" idx="3"/>
                <a:endCxn id="18" idx="0"/>
              </p:cNvCxnSpPr>
              <p:nvPr/>
            </p:nvCxnSpPr>
            <p:spPr>
              <a:xfrm rot="5400000">
                <a:off x="4890900" y="3737874"/>
                <a:ext cx="371475" cy="142875"/>
              </a:xfrm>
              <a:prstGeom prst="straightConnector1">
                <a:avLst/>
              </a:prstGeom>
              <a:ln w="3175">
                <a:solidFill>
                  <a:srgbClr val="009E47"/>
                </a:solidFill>
                <a:tailEnd type="arrow"/>
              </a:ln>
              <a:effectLst/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Oval 17"/>
              <p:cNvSpPr/>
              <p:nvPr/>
            </p:nvSpPr>
            <p:spPr>
              <a:xfrm>
                <a:off x="4776600" y="3995049"/>
                <a:ext cx="457200" cy="457200"/>
              </a:xfrm>
              <a:prstGeom prst="ellipse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lIns="0" tIns="72000" rIns="0" bIns="0" anchor="ctr"/>
              <a:lstStyle/>
              <a:p>
                <a:pPr algn="ctr">
                  <a:defRPr/>
                </a:pPr>
                <a:r>
                  <a:rPr lang="en-US" dirty="0"/>
                  <a:t>E</a:t>
                </a:r>
                <a:endParaRPr lang="th-TH" dirty="0"/>
              </a:p>
            </p:txBody>
          </p:sp>
        </p:grpSp>
      </p:grpSp>
      <p:sp>
        <p:nvSpPr>
          <p:cNvPr id="33" name="Text Box 23"/>
          <p:cNvSpPr txBox="1">
            <a:spLocks noChangeArrowheads="1"/>
          </p:cNvSpPr>
          <p:nvPr/>
        </p:nvSpPr>
        <p:spPr bwMode="auto">
          <a:xfrm>
            <a:off x="457200" y="3124200"/>
            <a:ext cx="2514600" cy="7080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Decendent </a:t>
            </a:r>
            <a:r>
              <a:rPr lang="th-TH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ลูกหลาน</a:t>
            </a:r>
            <a:b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son </a:t>
            </a: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of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decendent</a:t>
            </a:r>
          </a:p>
        </p:txBody>
      </p:sp>
      <p:sp>
        <p:nvSpPr>
          <p:cNvPr id="34" name="Text Box 23"/>
          <p:cNvSpPr txBox="1">
            <a:spLocks noChangeArrowheads="1"/>
          </p:cNvSpPr>
          <p:nvPr/>
        </p:nvSpPr>
        <p:spPr bwMode="auto">
          <a:xfrm>
            <a:off x="457200" y="2133600"/>
            <a:ext cx="2971800" cy="7080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 </a:t>
            </a: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= 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ancestor of D</a:t>
            </a:r>
            <a:b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if has path from A to D</a:t>
            </a:r>
          </a:p>
        </p:txBody>
      </p:sp>
      <p:sp>
        <p:nvSpPr>
          <p:cNvPr id="35" name="Text Box 23"/>
          <p:cNvSpPr txBox="1">
            <a:spLocks noChangeArrowheads="1"/>
          </p:cNvSpPr>
          <p:nvPr/>
        </p:nvSpPr>
        <p:spPr bwMode="auto">
          <a:xfrm>
            <a:off x="457200" y="5105400"/>
            <a:ext cx="3124200" cy="7080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D =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Proper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Decendent </a:t>
            </a: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of A</a:t>
            </a:r>
            <a:b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if D ≠ A</a:t>
            </a:r>
          </a:p>
        </p:txBody>
      </p:sp>
      <p:sp>
        <p:nvSpPr>
          <p:cNvPr id="36" name="Text Box 23"/>
          <p:cNvSpPr txBox="1">
            <a:spLocks noChangeArrowheads="1"/>
          </p:cNvSpPr>
          <p:nvPr/>
        </p:nvSpPr>
        <p:spPr bwMode="auto">
          <a:xfrm>
            <a:off x="457200" y="4114800"/>
            <a:ext cx="2743200" cy="708025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457200" indent="-457200">
              <a:spcBef>
                <a:spcPct val="50000"/>
              </a:spcBef>
              <a:defRPr/>
            </a:pP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 = </a:t>
            </a:r>
            <a:r>
              <a:rPr 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Proper</a:t>
            </a:r>
            <a:r>
              <a:rPr 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Ancestor </a:t>
            </a: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of D</a:t>
            </a:r>
            <a:b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000" dirty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if A ≠ 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Tree Examples</a:t>
            </a:r>
            <a:endParaRPr lang="th-TH" dirty="0"/>
          </a:p>
        </p:txBody>
      </p:sp>
      <p:sp>
        <p:nvSpPr>
          <p:cNvPr id="56323" name="AutoShape 2" descr="data:image/jpeg;base64,/9j/4AAQSkZJRgABAQAAAQABAAD/2wCEAAkGBxQSEhUUExQWFhUXFxcZGBgYGBoeHhscHh4gHCAaHhocHysgHBwmGxkcITEhJSorLi4vHiEzODMsNygwMCsBCgoKDg0OGxAQGywmHyYsNCw0LCwsLCwsLDQsLCwsLC80LCwsLCwsLCwsLCwsLCwsLCwsLCwsLCwsLCwsLCwsLP/AABEIAOcA2wMBIgACEQEDEQH/xAAcAAACAgMBAQAAAAAAAAAAAAAABQYHAwQIAgH/xABTEAABAwMCAwUCBwsJBQYHAAABAgMRAAQhEjEFBkEHEyJRYRRxIzJSgZGh0xYzNEJzdJSxsrTBFSRTYnKCktHwCFSTs/FEg6LS1OElNTZDhKPD/8QAGgEBAAMBAQEAAAAAAAAAAAAAAAECAwQFBv/EACURAAIDAAIBBAMAAwAAAAAAAAABAgMREiExBBMyQSJRsRRh8P/aAAwDAQACEQMRAD8AvGiiigCiiigCiiigCsV05pQpQ3CSfoE1lrBf/enP7Cv1GgITc87uoIBQ3ltK5hW5zEaqyuc8n8UIMTkzE5x8b0H+IeVQXiLsludtKB74gfx/XTS6t2+5hLcKidj9P/WuBWyS7Z2qlS8fQ7t+fnVhcNtjSE76skmD1GPSrCFUNZvw2sziImPIz/GPmq+U7CtqJSbabMLYpZh9qO8+8fcsbNVw0gOKSpA0kE4UoA4BB61Iqh3ayJ4c5/bb/aFdDeIyitZX6O2a9UoJFo3JIAkLG+341b/F+07iNukKXbW5nyLn+dV/wRKQ8nUIA6jz3Hn1x89SPm14qToKgYGoGM4O2+MVzStaaOuFEXFse8pdrNzd8Qt7RbLCUuKUFlOuRCVKwSqN0+tXFXMPZ2mOOWfqpz9hddPV0xeo5ZLGFFFFSVCiiigCiiigCiiigCiiigCiiigCiiigCiiigCtfiH3pz+wr9RrYrDdplCx5pUPqoCj0tahvIH9UHPv3pg/cH43jk40x0iIn3/P0qyjw1tbekJAGdhseh9Tio3xewLKVOLCQhAKlLmIAzJn3Vwzokjvquj2QJ5GhJG2FY0x76ua7ZdcxoUAlQCSlzSSkjKsHcECB8++BTPBn2b5zv3GdRbcKUnvDsYIlAUBJkSCCDtnpeV1w9t3T3iZ0zGSN/cfSuiqp17pzWyUsaNA2rqQFJC1EQdKniZid+m4FIe1pwp4W4VQDrb/bFOOF8HZV3upE6XVJHiVgQMb+tRvtxbCeDOJTgBbAA9AsVq1qwyTx6UE3xxTbqVIAVpWlUKyFaTOmPIxFTfntLqtTlo0tVqlKVpcUQUltTeskYCoExmYKSJqr2l591XN2UcWTcWrtk4Z0BRSD1bckKHzKM/3qo4RLqyT+yJdma1K4zYlSVJJLhggj8ReRO4rqGuYOzZ5auM2YdXrWlx1JEfFhCk+WZicV0/V14KN9hRRRUkBRRRQBRRRQBRRRQBRRRQBRRXxSoBJ2FAfaKUM8xtLSFJTcFKgCD7LcZByD978q9/y838i4/Rbj7OgGlFKv5eb+Rcfotx9nR/L7XyLn9FuPs6Aa1q3tstcaHVN+cAGcHz99an8vtfIuf0W4+zr590DXyLn9EufsqA8uB0nwrWkFShHdjwiYmVSNOZ+bb41YiXFhUF2UhIOppMHJyATBwoHbGmsyuY2QCSi5AGT/ADS5+yoRzGyQCE3JByD7Jc/ZUBh4ZbOKUNSlgJiQppCQrz6TI2/V0NOmEEJAJ1EdfOln3QtfIuf0S6+yo+6Jr5Fz+iXX2VAe+CnNx+XV+ymvXHrJh5kouWw40SCUkSMZGOvuGfKTSvhfG0IU/qbuRqeKk/zS6yNKBOGvMGt77omvkXP6HdfZUBFl8m8NklFrbFO4BYWcSQIIwfiq+kek5rDgVpbqDjLLDS4AJSyvYqUDkE7gJ3xI9YpynibACfDd+GIPsl1OJj/7XrWJ3itqlJ1e1gEgSq2u8FXgAEtYnVAHmfWgNbgfAbBDyHE27IuvErWhtYz+MQVf2v11L6RW3GWETCLnJkn2O6z/APprN90bPyLn9DuvsqAb0Uo+6Nn5F1+h3f2VfPujZ+Rdfod39lQDiilH3RM/Iuf0O6+yo+6Jn5Fz+h3X2VAN6K0LHi7bqtCe8Co1Q4y63IBAJHeITMEjbzFb9AFFFFAFFFFAJePcdNsUju9eoE/GiI/unzqJcwdp3caWxaqcdcB0tpc6dST3Zj6DTvnRMqb9yv1iq2ftF/ymFSkHuho1SAQNwT5ySa4Z3TVrjvR11UqcUSjgHaT4GmVWpbUEBKQXZkIEb92PFAkiKmvL3G/ags6NGkj8bVMz6CNqrrjhddDSglI8bZkHMbqwR8mc+R9amXIiID3vR+o1aF0nYk/BN9CrXRK6KKK7DjCk3NXMbdgz3zqVqTrSiGwCZM58RAjHnTmob2ohPszWuNPtLRgxBICiEmRGVQPnqJPEWik2tPLvPtsu3UpxLrAWkhAdCApUgiQhKyoJ9SBuImk57YbC3CWlpfJSkJkITBgRvr9OtQjg3JrvGHHXlvlr4RadI8RkEjKp9CMVoc9dnfsLZUHVOJG4KRt7/Oqcy/t/ounknnu34oXgwh1Pc6NXeJSJ16ojSoz8Q+XSpTVH/wCzUqTfegtgPpeP8avCtDIKKKKA17m60dCfdUM5r53tUaWVqKVh1hZG8BDiHDOmYJSnE+YqZXaJ+iqEZtS3dXCnW0qUH1akrBJOpc4+bIPuqJtRjptXVzaRbQ55ZKQpKFqSRII0wfrp/wAKvw+0l1IICpgGJwSOnuqtl2sJJhIk7IBAEAJgA/2anvKQi0a9yv2jRPVpFtfB4N6KKKkyCkDvNrCZkLnVpgJBJInYT6U/qmLdSheKcSkrGp5JSNMzqBESQNp+isbZuOYa1QU32Ti65pZTcIcUlwIDTiJKRupSCOvkk0ytea7dwpSkqlSgkAgdTAnO0kVEuNpVc27jaWynUlOlStMEmDGDIPSaWcItE+0s6FpJDraVIEg+BSRPWQSnVH+hkrpGsqUi3aKKK6zlCiiigIxzipI0KUQAEqJJMADGSTVWcX4mp5SLhhtS7dvW2pQGTJEqSJmBpxseu1b/APtCP6XbNJUQkoeJTOCQUQY2JEmo/wBmHMbbTxtnVDubjAzGlzYZGRqwnHXT5VivTRlY5y+zeNzjFJfRJOCaHBrbBCU4SCIPviTCdwPWfSp/yQMO+9H6jVBc0vlsWzralNqSHGtQUQYSUrSJnYB2I9KtjsL44u6t3w6rWttxI1QMpIkTHUHUPorP/GcLuW/9had/uR7LEXxBoYLrY960/wCdevbG/lo/xD/OuWOP3QVxF/UCQi4e0pEbhxWST9NSa+sb7Ql63VrbiShSMfOTknPQzmtpWcXjM41OXg6CZu0LJCVpURuAoEj5hVd9vzmnhYI/3hr9Sq0uyQocuVvBAbWpiFJAz8ZPxjAkyDk/wmmPbxbFzhgSIHw7ZJJgAQqST5VdfkUacWLezDiaV2DbqSEOa194lOyl6zk/JlJBgedZOfy0uxUp51YkhKpAJQFEAwAJUYyAZqseV+PizASAVsHTrGAVKnDiTkA+QPSAazc5c0C5T3baFJZCgshSpUpQ6mMeQA9Kp7MnLrwbRsiof7JV/sz73/8A+N//AFq8qpX/AGc3UqVflKSPweSSM/fcwBg/PSe64LcP3lyoXTzbKXntS+8cCU+NXgSNUEgdMACrSkomKi2dBUVzne2rBCkW/ErtbqQcF8kT8wE5xg4qRdgN46t+6DjrjgDTRGtalRJVtJMbUUkyZQcfJZXNvNVvYI1PL8ZEobTBWv3Dy/rHAqoOCcR9vuH3Fr7u4MuobABS6EDDaSSIWEgAbSATjNMe3j8Lt/yB/bNVsy6pCgpJIUCCCNwR1q7SaxlY2OL1Fl/dnbKOglSfJZEpIIBBwSUmDkEYMicVa3Kh/mjUeSv2jXLddIdmLhVwq2J6IUPmStQH1Cn0TKbl5JVRUK5w5qXbFDLKdb7mwM4G04zP6t6hjnO90y6hF1qRr38RBSCYkQYI+uspWxi8NI0TktRdFUg5cKQt4uQj4RZSQpPiGpSdtwYncbx0q1eWHlKQvUoqIXuST0HnXP8AzfzEe9eaZjDiwVkdQo7A+RkSfoqs1zwrGXDSyuDjvkJS2pSpESUkAeeVAEn9VIuT7tv2pkFxIJdSMqgklUACfjT/AB2r1Y8wKYsdQKBrZRoxmViCZncHUrbMdINQvl1RVf2h8rq2/wCaiqxoS8lrPUcvB0/RVH9pfEnm+IPhFy+2kJbISi4dQB8GkmEpUAPopZb3N6pOtu6uCgCVKNy8dtxleDFaO1J4VjU2dB0Vzvy3x649tth7XcuNruGBCn3SClSwIIKoIg5FdD1aMuRWUeIv4w0CE+AqM7gJJ228W8mMehpY02nMpUQAcFpkdQmJBnc6sRic7VIXWgqJEwZHofOo60/qevE9yhYadbAiEmFMoWSVHchR3xA91WKnh5JBAUFxiB3bJjzJ1ZzHXyp9w5CQhJSkCQJ8IBPqQnFLHHm4SF26QPJSkQnfBE43MR67Uy4e7II0aUiAkgzI+igOceHcLQ/xW5lahoeuV4AmQ6RGZGQoiYnrvVn3rzuiS4A2lEKTpHi28U7+foarizQWeNXCNJUHXH/nQpSlkT0Mpx/Z6TVgcWeltRSgiUySSnYDolOJ+ivN9S3z8nq+lS4+DX7Jmyi8cTk/AEyTkytO4/j/AJ1YvMdgy+yUvtocRqSYcTqSDMAx89VH2GOvLv7ldwolZtwAD0TrBERgJzirwrvgsieda9k+iAuco2KZmxsgB1LavNSfLYad/LNen+W7HSD7HZqEwfglESDnp8kiPX0MiScw3i2ja6FR3lyhC8AykpWSMjGQMjNYWrt0ak60ak6p+CWJIkk4MZiR51ppme+V+DW1u3qt2GmS4Br7pMBRTIHqQCTE+dUhzBde2Xr6HFrCW3nAlAICTpcIMp2O3WTmr2s7lxSkyeqtXhwY1CBmRujJnb1qlnuWUC7vHgFay89pK9MBSlkykbbTmqWJ8GzWiSVsdFfMFm0WluNNQ8EiNMGADv74H8Kk3+z7YOIevFrSdJS2lKvMhSjtuMEbiknA+Z2bZ9SFoWtzwJSpRACFH74okgDSDsQDIHriz+z59vW4224hWlCDCXAuAdttgfKsa1KOJ/Z0+qnCzXH6HPMnA2HyhbrDbqkykamUuEA56jA3+cikieV7QpMWbEwdP8zR8o5jyhMH3g9YEyftErIKhMBSeuyoBHrMClN82gOKb7krlvWYUQTKykjfYBZMf+1dBwiVPKVrr0+yW+SQCbRuBjEkRjBz1JG21S6zs22Ww20hKEJB0pSAAOuAMDJJpPcd0SFqt16oIB1AYx/X6wnPqPOmar7wuKjwoSozODE+npQFSOXaneMP+LQpAWlGoTuBkJxIATkT1Feu0FgO2yluKTCAiCEiQSoDUFTiciOuKj45hN1fNPoJT4wDkeWDA3mVCmHaHckrbaMBBSVZwCQQASBuRmBtkVxt+T1YdRLR5Dc1MqMzlOf7iaV3fKliXFH2S2KlLUTqYUTvklSffMnOa2Oy8/zZWQYXGP7Ip/xVKW2lrVrUArVAOZJiB6Z2rpr+KPNs+TI05wG20oSbZjSNKUjuV6RClnA6CFAAk7lW01n4Jy1ad6D7NbBSFaklDS0kKSUlJlWCQZyPT1p0Qwhakl1QOQpJWY8SR0OPixHlX20UwhSlpcKvjT4ioDV4jgYH3s/6NXKFO9q7Wq/fAVulsR/3aa88ACO5ASkkDprPxs+v1day9qKZ4g8QJw1GDnwJivvLdsGpAG5Jzv8A6xPz1xy+TO6pYkyJ8uOauJWx+KkXrEJHQd4IHngxXUFUvwLgvtVw1dL8BFwytqABKEOAyrEkqAxO2Kuet6nqMPUQcJYz7UVs0n2niMEx3zMgJ1FQ7hrEfV8/pUqqOcP4f3lxeq7xxB9oQPAqJi3YOceprUwPDiNSCkSQDOGBg+gKp1EqCgT5e400sXVaVuePTmGygAiM4HUn/UUv4DYKcYSpVxcEysffPJRA6eQFNLbh2hQV3rqvRS5B+aKA0HGbcEkWoSsyQruEk6iYmQDJlU+uTmDWFLc6fg0FJOR3AnTmfITgR8+M4Zm1WVkwmCtJO+UpggjyVg+lJuJ3LVuqLp62Z7wK0lx/TJE7BZGfhDJE79MCo4onk/2MrJbCFyi3Laj4SoMhM5G6gNsg/wDSm9RLhXM9k0CFX1iEmY03CDOwmSroBHX5qYfdpw7/AH+0/SGv/NUkbpj5vibOcD2tuf8AA5XrR4iAQEgeFXf++Bp6GR06EZkYy8wtJW5ZpUApJuTIIkH4B47e8Vh4fwljv7kdy3hTf4ifkD0oD1aNDUO8UmEnUD3gPiGmJJM7J22+qofzJyLreK3LxaO8UtSQltyAJmCUL6A9asD+R7f+hb/wJ/yrHxZTLKFuvOhtuUlSlKASDhI+MIEkj31DSZKeFPO9kaQQRfKSjOBbr2lQ0z3mMpVEipx2ccqt2KnC293neISCO7UkjSepUozvtTBjmThqnE6L9oqnCUvJ8WNtI32rM5xSwZUFKum0xnxOgDy2Jio6Q0ktI+IqIuZBiGMwJxrjbfqNq3uF8YYuQVMOodCTCihQUAfIxXy94S26sLUVhQTplDi04mY8JE5qxApQ2CkwBEyoFtQIxPU+TYGCdh542LBouNuISdKChSNJRHjIgq84JnH+eML/AApIuWmwt7Spp9RHfOZKVNAH43QLV9NNLbhKG1BQU6SJ+M64oeWxVBoCqrLsheYUy57U18CUqw0qSE5IwZMiRTHmTkoXimg3dtIUhRB8JJIwdO+CMHPp51OFWTpEanMGB407Axq2zqSSYPkNq9ItnAoYVAOqdaRnUnw4ExEmesesCnBGvvTzNFfZ1ymvhrLra3Q4XHe8BAIjwgRk+Yn56cc0fgrn939oUcMZdC5XqA07FYIn3fX9Wd637y1S6goWJSYkTGxn9YqyWGbbb1mO5s9aknUUwQcRmCDBkdYj3E+da6OFAKB1qjHhJwYHXznP0mtLjfDUt277iFvBSGnFJPeuHISSDBOcit624WkAEKckp6uLIz6ExUkEX5o5DVdXC3xchudB0lrVGgDrrEzp+ulV3yoSSRxBDaVYKQweuIJLkjYjpnG9TW4tXZVpW6YKdPjTBEGZEDz6+QiK8GyXhOle3xu8SDsIGBkA7f6BzdUWbV+osh8f4n/ULuAcquM6Cu4S6ElJTDWnwjYYURt1qW0jZtHisgqcQiTBDiTiMYidx1nf1w6bRAiSfU1aMVHpFLLJTeyPVKOCffr385T+7MU3pTwX79e/nKf3ZirFDzy66lFqgqUEiXMkwPjq6mmXtbfy04/rD/XQ/RUe4bcteyBsvMoXKzDhSY8ZIlJPUfrr0oMQALi2TE7BqMknb3Ej3kmgJGhYUJBkelUz2/2K37jh7baNaim5ITtMd2ck7DH8OtWracRYQkDv2ScknWgSSZJgGJM5qI9oLrSlsPJUlSkoeSkgg7lsqAgxPhH+jVZtqLaJS14VrwjszaUAbh5Rc/HDZACfQEpMkHzx6VFOdOVFWqvAVONgnxacpH9YjG3X6hVi8BuQ6mSlSzqWkwpYgZ3SOokGfTB61H+dONttM3LTeoKcKW41EiAJV4jvgEEjqa5YWTcjedUVHS+uN/fbL85V+7v15t7lLb1ypagka2xJ/Jg/wr1xv79ZfnKv3d+tR94peuAW3oUpohSGlKGEiYIx6f6IrsOcbjiTR2cQfcof6NRHtgfB4Rc6cwq3xn+mbpn3/hAKbmR19nI6g7AAdDt50u5pu5sXkaHNRKDqdaUlJ8aY1E9f47RUN4iUteHP9g82hZKypKo8JAyk+efoqSsXBW2guoUpEwFhJ0qE4kxHzedJlWra1vJWCPGNCwIzJlJJyAZB/wBCrG5fukthtLTobR0QGwVAwTgycT1jrWMmt8G1dP47vQ07Bz8BdCZh5I/8NWjVW9gwhm8/Lj9VWlWsfBixXc/hrH5C5/bYppSu5/DWPyFz+2xTSrEBRRRQBRRRQC3mX8DufyD37BrfZ+Kn3CtDmX8DufyD37BrfZ+Kn3CgPdFFFAFFFFAFKeC/fr385T+7MU2pTwb79e/nCP3digGBtG/kJ/wivnsjfyEf4RWeigMHsjfyEf4RVc9qBSLqyZhIStNwY2lQ7uAI95MdYqzai3NPLNnfOsOXCyFW5WEAKSBKiJ1BQM5SIii8lZJtNIr7h/LunuikOeKdRQTGSTkg+R921KOeeTmiXVAaSElQJMQdIMEzAGD6Zq2mLZtrDRC2+qi8gBIgZ2zvH0eeNHiHLFvdocRdSjvImHUbgEQmU9I9dqzhWo2OX0WnKUqlH7H3G/v1l+cq/dn6b0j4tcoU/ZBKkqIuVSAQY/mz/lTytAFRrtGeSjh7ylJ1AFrExPwiI+upLSLnDhybpg2zgd0OlMqajUkpUFj4wIAJTH1UBUXJymb7v7S4GhS1uXDTqRkKISFoj8YQlJA8gciBWO+Z9hSwpClEL7w6lJAB0KAECSRgiczMipbwbs6tmXm3W3b5K2nAUlQazETgInSRIPmNQpjxvle2uW2WnDdJDJWEkBsE94Sc6hmNHTzFMTellJ8c01OxFCQ1daScupJnoSJ+irLqNcj8uNWSHQ0XoWsE98Eg4ESNIGM9aktCorufw1j8hc/tsU0pXc/hrH5C5/bYppQBRRRQBRRRQC3mX8DufyD37BrfZ+Kn3CtDmX8DufyD37BrfZ+Kn3CgPdFFFAFFFFAFR6xS8X7zultBPfokLQpRn2dnqFjER0pHzVerRdqAcWlIbSYClAdegMVExzW6l1Teo74BcVqOwnO4j8bp+rCd6i8aNI1uXgtfu7v+kY/4S/taO7u/6Rj/AIS/tapPi3E3kOQ3c3AHUF5Z0nynVkVK+euIOo5dbdQ64lwi3+EStQVkifEDOffXZKte2rE9TOWNrdjraxonzwu0pJ7xjAJ+9L6f95WRhhLqGnNKUk6XD4QZkSRJ9TM+lct2PEuIOokXd2rVOA86fTbVWC443fITi8ukxjT3zgEDy8WKw5LcOjg806qXwkaNKVBJj42hJ/FCdjjpMeceVDvC9RB1wRv4U5zJ6bEYxn1qM9i9449wllbq1uLKnZUtRUow4oCSTO1TirFSO8btNDlkGQhK/aFDUpMz/Nn51QQT1670x7u6/pGP+Ev7WsPG/v1j+cq/drim9ALu7uv6Rj/hL+1rG/a3K0lKlsEHcd0v7Wkfa7cON8JuVNLW2sdzCkKKVCXUAwRkYJFVlydw65uEB5++u0tgDAuHRrPlOvb3VWUlFayUtZc3DrZu5YaccbTqWhJIExnxYzMaiTW87w9tR1FIJ88/w91VLx7gbnclNtcXTJbHhh98p/sqJVCfdPpSjsI4rdOcSebuH33Am2cOhxxagFBxsTCiRMEifWojNSJlFovulnFn3gtptlTaCvWSpxtSxCQMAJcRnO8/NUb7WHVotm1IeWzpcJJQopJAQrGDnzj0qlEcx3t2Ulpy6hJg6H3EyP8AFBOf+lRz7whLToNfDLwuod9pt9SELQB7K5ELKCf+07/Bj6TWx7Pe/wC8W36K5/6mq3tOfA0htt8PBRTpcDilA5xqSoKM46gnfoam3LqFN8Oc+FW4QHyhxS1KVHiKfETMgQPmqIW8nmFpQcRl7Pe/7xbforn/AKmtngtytxlKnNOuVBRSCASlRTIBJImJiT76oHlXil8pjvVXd0rKZ1POkASB8r1+o1scd4u8Uwi8umVCY0PuifPw6oPn9NR7y5YT7b46dCUVRPYxxK/c4iU3D9y613Ln3xxxSCoFMEajpnf66edsFzeNPhy3uXmkBhMobUoCQpZKjBgeEgfNWqZmWRzL+B3P5B39g1iZt7vSPh2Nh/2dX29UpwTj1+4z3RdccW/8UuPKjuyoIKiD4UoA1eLr5YqXc0ctX1o0l5rid04lJHepWsg5IAKNPTURKTODvjM/YLB9nuv6dn/gK+2rW4g9cspQtTrSgXWEEBkpw46hswe8MEa52O1Qe4ub9fB7U27rqrlVy4CoKBWpOp6BKughO+wHkKjHEOE8aB7t/ibYVKFpbLpJlKgpBJ7vSPGkEZ3FRqRKi34L7orl2+5u4xbuqaeu3krQRqSSn6ZiCCNiDXQnId2t7h1o66oqcWyhSlHckjJNSQRznEfzs+qEj6jUb4dwwJSR3aHClMJcWqTA+V4ZBgzvn0rN2p8yN2l2dUqV3aCEDczP0D1qO8pccF4zcrVKHWCXNCZhbUYA66gQROPjD5uWyic9aR0UXRg/yPHMjaEOhKABiVEbEny9MVJ+0L/6Za91t+0KiHajedyLHu5ClsrWsKTB8SgQCPQ6hipVzq4VcrW6juUWpP0ivR5JenhX9o4XBv1E7Ppkd7IihTRUlMOtakajkHV4goiRsJG/Slna1failIIVk5SMQNycndX6ute+yrmFtlL9s4nLnwrSpiFpEKST6oEgf1SOtIe0K81XigjAQ2hBhUhRjWTMCcrjYbVxql8+R6HvL2eOd+C8+wv/AOTsf2nv+Yqp/UC7Dj/8IZn5b3/MVU9rU5RPxz79Y/nK/wB2uKcUn459+sfzlf7tcU4oCJdq6Z4VcD8l/wA1FQbl6Et2yYwlrWR5k5B+ofTU47VQk8NdCo0ly2CtW0G4bBnIxHqKSNcCU4v4EDSlIiNgkCAke8fVBrnv14kbU5usxOXjhbHwcSrSrUsbHJVgEHrio32QOpPGrkAeJNu8CfMd61TPjqy2SkykiApJAESQJnqBM71p9lSNHG7lAKSPZ3DKSDMrZIyOsHrSntmnqM6wl3bAf5q18GHB3hkHp8GvNVLym8pv2dpttSu8AIIzk5g/+1Wj23LULRnSSPhjMeXdrqouSeKrS2kNq+EZXIzmNwrIPmRFTJfk2Y1fIn3FG08R4ddrXally2bcUh2R4ihM6Ywcj/rUp7NXy5wRClblt0H5pH8KjV3xhwW9y0pR1XSVNMImZcdBSIMDqZOIABNWLY8MRa2BYbEJbZUn3kJyfnMn56iryXt6Kx7MH0NsqbWhSi4pZPhBTCen1H66Xc/cIYdbcfYbLbjfiWIgEe4SJjP1U55H4p/NwhMEpWsHbAVJ6+cnat7m/iYbtyVAJEbEDJ6Agb1CRLIz2KXBPEAknHcO4kxMpqZ9o6Vd48pJHwdqlyJgnSpwnO3xQd6h/Y8snimpQAK2HVwBG6k9Ogpr2tcZVa8QQvuw417OgOIVBCklTqSCDg4PWtI/HoxfnsQchWr7qVrLKltqCUd54UpToghASoiUABKfCDEZ3MSi9bdRauIV3gaSlPhMkBWsQTAhKQAfIZHpWbs75pbuipplhbTTSUBAxEHUTJk+LUDvJO5JnEu4/wAUTaW6nikrSBlAzIPQ7xG59J8q1zXrG4sMnIwHsLOOrn7aqRX3DFvLcKRJLy5xMgLKYP8AdSBUk5TaQmzZDRlEEpIUVAgkmQTkjNNwms7I8i9VvtvUUzzly48VIWWleBGgHBOkmQnUJJgzg/KNWxy7YG3tWWTkttpSSPMDP11sqb3nY+dZk1MFnRWcuT3Cne1Xs6uL++75p62QnukJh1a0q8JOcIIjPnUd4P2WX1stSxdWMKbcbXDznxFpIOQ1/eH9mr8ubUrJOoQUxBTOcwqd8Sawq4ZiEqCR5aEnz8xGxjbb6tVJophTXMvZxfX/ALMkXFkVMslr765J0rVBju5wjSCfMGpfzNym6vgjPDwtkPpSwmVKIQSgiYUUz7sVNLXhWhYWFD3aQPPqPUzma3n2QtJBjI8pj1+nNQ5N+SMOcGeye/bUFh+zBSUkHvzg5j8TrpP0GvrnZHfqKll6zPUnv1GP/BtFdBHhmPjD4sGEgAmCNUDrJmvCeFGFAubnBCEiMRGN9k7/ACRTWSIuzHhpseHt27rjSnEqcnu16h4lkgTgzkdKmFaVnw4IBk6pIVlIGYicDy863agCfjn3+x/OV/u1xTik/HPv1j+cr/drinFARbtN4K7e8Net2BLjhZAkgYDqFKMkgYSCfmptwHhrVqylhtROgAKUpUqUqB4lE51HB+iMRTJQxilL3CSolRUCoiJKQeqD16eA/T7oA1eZ+B2980ptZTKkkJWCNQ8iD6GD5fMTVe9kXI97YcQdcuGglruHG0uJWhQUrvGyCEhRUAQknIHrmrKXwbUmDonEEIAwNgR6EJPzUwsGChOlStXzAfq9ZPz0BE+1WxcftUoaaU6vUqEp3HgUNXuBI+kVR3CuQuJtlS02r6FhPh8Iz6bx9NdNcRsw4nYFXTVMDIJ2zPh3rRXwkg6kJROokSV+9Ox6KJxt0qvHtsnSp+VeWb5fEGXrllehhKilSj4dWw0QfefomrZtErNq4FhWoh2ARnrED9VYDwE+EpS2kgbSuAYG2flas+tNreySlBRGFDxZOSQAdzOwooJPolybOeeB8P4nbPhTNu+ASEuSy5BTgzlO4EwfP3034xwq7fehTFwrqCplcA776YGKuJfCzqEAAauilfFlOI84Bz026msVvwpyCF6B4NOpKlTM532Ee/J2wKp7fWE8yDcgcsKYvm3vhR8AtCkrZWkAkhUhzYnHxTBrY7WODLuCru2HXFlgBJQglMhSjEjr/mKmnC+FrQQXCDBkELWTOwmd8fXmmN2hSoA2kSZgiMyPnFXUcWFW9ID2d8vuWlk2hTSkrUCtYgzqWqc43CNKfSK3+cbJ15koDayCROkKJEEQRpBMznAp6xYOpwcyBnvFSDpg7z9OTt76+s2TqXAqSRq/GWo+HCdtUTpz75O++nIrhqclW7zNiy27rU4FOAlSSDBcWQSDkDTH1VIhWC/ZK0gATkTkjHWD50ud4a5EBRIkiNahjxbmd/i9MZ86phI2V0r60qRkRSd6wdPxcEzI1qAkn+qR0HUZxt03mLGEiVLn0Ur+JpgN2iiipAUUUUAUUUUAVzjz9wnv+N3KNZTqWg4JGO7T/l9ddHVS3HeFJc4u+/qyl7uiD8rukLSR6Qoz6iqWPFppXHlLBIOzJak6krGFEwSqIggZ3Bz0rT5eCra7t2X1DV7SxozJMuJx838atK3uXW0KDiEAR4SFHOwyMxvVbcWsVr4vZ6wEHW2vBJ0hLiMz0Od/prGuct7Oi2uKWpHQ80o5rte9tHUSRITlO+FA4wfKl7F0rxanVDEiXmlCYMgEZ3PWBtEZrDxDj6bZpbzxJQ2lM6XUqJKlhPxQemvr5DqK6TjIXe2qEHSO8Tj4pKjqIBJUCpI6DbaslvaSlOt1wSnEEBPpjJO43IrxzFxX2xxtaFJcbCAtMSnT10ySCtRUBgDrGc1pniAW80lIB1ElRTqAjSozBgSVEdOtctks6Nq6tWsnvKTIFw4UrKh3SBBHliQZ6gVL6gvI12VXTzZBAQ2mNoORmfoxU6reD2Omco48CiiirlQooooAooooAooooAooooAooooAooooAooooAooooArnjmO8UjmC6A1FGpKimTGG2/FHmB1roeqo4lyc6OK3d73zCSUpNuFOEEOANwHAUx3akIcSqCTpWdjkQ1qwmL4tM2LpxbjZUgykiASdh1kmfpEVDbZ4v8AGELAVpR7KBqPxkrWCVAeRH0geoqR8V4BeutqSj2BkqgqKLh7SQc+FBQQJBHUj6ZGnb9mt2u9troOW6g2q2W+rvlqUtaSlThHgzMQkEjASMCs1Ubzv3MLf/k1r5CahnbFaIRwi6UlIBHcZH5Zup9Ua7ReEuXfD3WGU6lrUxAkDCXkKUZUQMJST81anOuyleBuAFCVkaEd2DPlOceVP+aXm2zpQQFDKlJgQPKfM/VXxns7ug62FhJSXVFwhxEBtOjpIVOVgxtjavvN/Il2Xlm1aStpYB0940nSoyFJhS9pE/P6VxOuTTeH0z9R6WUoJvqKf6zrwP8Asqf1XdynfSkgH017fVVo1XPZty9c211cOPNlKHEjQrW2QozOAhRjHmBVjV01JqOM8P1lkZ2co/pfwKKKK0OUKKKKAKKKKAKKKKAKKKKAKKKKAKKKKAKKKKAKKKKAK0V2BV8ZQPiJ+INioEA+4J0z1B9K+0UBjRw0xClhQjEtpweh+YQPmrJYWHdfjTiIAgdIxtiPrNFFAbtFFFAJ3uCahujVupWgZVIOvTtq8I+gV6VwkkZKJnBCBtIPXM4I3g19ooDcsLYtp0lU5JGAN89PWT89bNFFAFFFFAFFFFAFFFFAFFFFAFFFFAFFFFAf/9k="/>
          <p:cNvSpPr>
            <a:spLocks noChangeAspect="1" noChangeArrowheads="1"/>
          </p:cNvSpPr>
          <p:nvPr/>
        </p:nvSpPr>
        <p:spPr bwMode="auto">
          <a:xfrm>
            <a:off x="198438" y="-21272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6324" name="AutoShape 5" descr="data:image/jpeg;base64,/9j/4AAQSkZJRgABAQAAAQABAAD/2wCEAAkGBhQSEBUUEhMWFRUWGRwaFhcYFRYYHBsZFiIXGhgXHBgYICYeGBkjGxgaHy8gIycpLCwsHB4xNTAqNSYrLCkBCQoKDgwOGg8PGi8kHCUsLyksLiwpLCwsLCwsLCwsLCwsLCwsLCwsLCwsLCwsLCwsLCwsLCwsLCwsLCwsLCwsLP/AABEIAJ4BQAMBIgACEQEDEQH/xAAcAAEAAgMBAQEAAAAAAAAAAAAABgcDBAUIAgH/xABPEAACAQMCAwUDCQIKBgkFAAABAgMABBESIQUGMQcTIkFRYXGRFBUjMlKBlLHSQqEkM1NicpKTwdHwCBY0VLLTJUNjZHN0goOzFzWEovH/xAAZAQEAAwEBAAAAAAAAAAAAAAAAAgMEAQX/xAApEQADAAICAgIBAwQDAAAAAAAAAQIDERIxBCETQSIyUfBC0eHxFHGR/9oADAMBAAIRAxEAPwC8aUpQClKUAqPc9XckdmzQsUfUgBXY4J3qQ1w+c49VowH2l/OpT+pEb/Syo7+54vdM0MF1oTutTmR/rasroGFJ3APl99cvg/PPFflTWtxNIXQNqYEDGPM4GCpyMH2iu5xXj3zdcxTSpII5o2TWGGkmNgyjSMnIYY6fteeDUIh4pPJeniBikFuxPeMviAViV8WD01evpt0qv5Gs7T/QWTiVYd/1E17Redbu3vtEdxKid1E2lTgZZcsfvqPTc18UaETNPcdzrwG3wWTDA5xg4I+IrN2uD/pL/wBmH/hqTWfi5bjU5wHTz2yZTnb3Y/f61TkrT9HZWzkck883k3EraN7mVkaTDKWyGGCcGr+rzD2aj/pWzHpLj4Bq9PVbHRFilKVM4KUpQClKUApSlAKUpQClKUApSlAKUpQClKUApSlAKUpQClKUApSlAKUpQClfjNgZPQVz047GQCBKQRkH5PcdD0/YoDo0rQ+ek+zN+GuP0U+ek+zN+GuP0UBv1H+erlksnKAlyyKoG5y7BRj2jOfuro/PSfZm/DXH6K1b+/t5h3UqSsD4tJt7nfSRvsnkSPjUaTaaXZKWlSbW0U/zpw64ms7W2iUNJHNPrDFCNOFYMxyVUeLbJ64rPxy+WOytbOPBCRA3BAxmYjBz6kEH7iMdBViScDs85WGRR5j5Lcn3nOnrWReEWOADbyE4wT8nut/bstZHgtxw2jXj8mYyfI1srrnHlo3HEc5VVWCHLOcAKF3xt4mx0FfnGYZ0tvoDG0f1mXvEJ0q4kKhdiDr1MAM9epqeXnAbK5JkuLSTvN0B7q6+ohYRnA2+rg7+ta6cl8PJ+kt5XAGAO5uxj781OsFU97KVlS+it+U7YfO9uy5x33hJUr4cMFyCPIY+FehKhthyvw6GVZYrSVZEOVburo4PTO+1SL56T7E34eb9NXY4cLTIZLVvaWjoUrn/AD0n2Jvw836afPSfYm/DzfpqwrOhSuf89J9ib8PN+mnz0n2Jvw836aA6FK0PnpPsTfh5v01+fPSfYm/DzfpoDoUrQ+ek+xN+Hm/TT56T7E34eb9NAb9K5r8fjBAKzAscL/B5tzgnH1fQE/dX189J9ib8PN+mgOhSuf8APSfYm/Dzfpp89J9ib8PN+mgOhStD56T7E34eb9Nfnz0n2Jvw836aA6FK0PnpPsTfh5v01+fPSfYm/DzfpoDoUrQ+ek+xN+Hm/TT56T7E34eb9NAb9K0PnpPsTfh5v00+ek+xN+Hm/TQG/SudJx6NQWZZQAMkmCbAA6k+HpXRoBSlM0ApSlAKUpQEI7WuMz21nG1s5RmlCsQFOVKuSPECOoFR/gNtd3PD+9mvJQFVlRUhgZfo8KCxdckkjoMdK7va1atJBbRoVDPcqo1EKMlJepPStHma2aw4OY4GLgAhmLAEa9TOwHnuTheu/srNmuk9IvxzLXsgnHebLz5Pwzu59Lz98Hbu4jnRJoU4K4GFJG2K2uL8Qv0shOlxjwggFYtePUjRj02GKjnMTkWnCSoywFyQPXE3SpNzVeE8OEgiz3kZG6jYnSNefXCnemV0qWmdxqeL2fPB+bbyewikeUvIZ5Uz3cedKrAVUAL5F26etbVvzDfFyIHZ3QEMEWFVXWVLAuQFLHSCcA9OucitPkCN/m+Jok1lbmbbG28duN/Suhw4iFpE0DZv2FyoODqTCjYnasWfI5yP2/8A30dwwq7Nrg3Od691HHJJIv0qq6ssZBBbBAYKMjHsHUVF+W+Y+I392IflipkMS7xxYAA3207k1KOGcOkkuo5gng75c4ZfDpZRhhnYj0qv+RL6SG/R40Z+quFGcI2xO+AMbHcjpU8OSnFMcVy0b17z5xO1kki+VEFHKtpWIgkdGB0bgjGPYRW8e0G/a0idrpsmWZSdMYyqLbFR9XyLt8a2e13lmQ3KzwxMwZAZtA1aWXABIHlpAyfZ5VDbrV8it1UZLXE4AHqUs614r5pMryrS9Fg8uXNzdW7yfK2UgkKO7QgNscnAHqPZvUYfn/icUzQPeSBo2VcaYxsdONtO2xqXcj8uNbQNrl197g6AAFU4wcE7nOw8s4G1QvmzlP5NMZFk1qWVjq+uC7YyT5jPn7aqjPvI036+jt4n8a0vf2dXlbjXELyRmkvnVUY7aYsk7eenYdPf91b3G+PXduwMV44z4chY8b7/AGfZXG5V40kcghKINTHD9DqOcas9fTPtr95vv40dFKgkDOnOlQdhlgBkg4PmPOoO6ddl8xKXssDkLmSa4si9zIZW711GoL0CxnGwxjc/Gu5Z30b7BMeQOPCcb7NjGagvZ6v8AyN/p5P3rCKl9lEdSLv4cFt/sg749prjuuWkyaiWt6It2p823Vn8mW1maJXEuoKEOcGLH1gftH41yJZeI9zHK14/jAwQsR06sacjRnHup24nD2ZHl3u33w1szWsr2MYTAfwk5wD4QTp28tX55rubJcqdMjjiW62jW7O+d72TikFvJcs0bOwddKAHCufJQeoHwq8r+QgDBxvXnLs2tHj43aCRdLa3z/Uk8x13zXorih2X3/3Vth7RktaZy7i4YuM7hcEbE7sGUnPQbEj7z7Kz2kChhpVRkgHCqNttth0rQk3kyMbbH271u2UmWA9GH91TIFBNzZetIQs8jMWwAMEk9AOmTSbmjiET4eeWNwM76Q2Dnptn1/fXMt7ju5w5AOh84O+cH/DNdPmqPMinGPAB0Az559+9VO9UpLpx8odGS953vjBGTdSkl5AckHIAhwNx/OPxrc4RHxKeHvmu2SMgkAKjsQPZgAb5G565qL30gW3i/py/lBXTi4m5s4o4wF06u9GBhtRLI4xvqCtg+5furz1Ur8Xot8bF8la1s2+Dc73xmRDdy6fEMZAGyt5AbVm5Z4pdXTNrvJBpXJ8S6m6DHi8t6jXAZM3CDz8X/C1aMFyygYOPd/jWhGaid8O5lu4+JQwLdytGZ4lI1jDKzKDkLtuNq9CmvK3LDE8Rtc7k3EJPn1dK9VGukTzhHxy8d3xdzqq6vEZpcbdF+sBnetNOcbvP+1T/ANtJ/jXZ4DeKsc4KqcMSdXQ5GF6n1DeXnUPfZj76k21ka+iVQljVfuSm84zcPLIHu7gRrBGzKsz75ihLDGcbl8n139a+7+HiqWYvPlc6wkKwHyqUvof6rEbAdR553qPcQucXip1EkMCEeuuGEY/f8cHyqxu0uZI7EoNQLaFChjpBTYLjyAG+PZWDLbV+vtmqJTkhvMXN96iWYS7uAXtlJCyyZZjLOuTg5LYCj12Fft9ccbt4e9nmu0Q4AJuDsf5wDEjb1rQvplWbhTODpWCMtgkHAnuM4xvnHpUi5l5nhkt3QK4kYgBWbOFH1WGCVzgY9fjmpXkpUkkIxpptkt7DeN3Fwl18omkl0mPT3js2MiTOMnbOB8KtKql7AF+ju/XVHn4SVbVap6MtdilKV0iV323BvkMTL+zODkeXhkGfiRUAsTLc2kgWQkAA9311FsAbn0OR/k1evFuEw3CBJ0DrkkAkjcgqehHkTXLtuSLCNGRIECuMMNTbj03as+bE79rtGzB5E45af8af9il5XSKPhHfnQqi71Z8iJWGPX61SWfmKwa2BEkfeeHbfOtcFhp8twRnH31P7rs/4dLHHG9ujJEGEY1P4Q51N0bzbfeuff9nXC4keQWcbMATjvJBkn26jjr6VK8XJ7KZycVor/kXiAit4VU/RyXVyuR54W2KH78Y++tXjp03Uw3GX1dM7EAk/cM+e2fbtavCeQ7VF0vbxKElMkSLI7hCViUnUdJyTHmt255NsZGLPBGzHGTk+Ww6H0qjL4zuuSZOMylFe9n979OUbGH0MN/MHBP8A+w6+mc1D+RecI7RZF7ppZGOohRk4U56dSMfDerj4Xwu3UpNDYkEjUrd5HnDYOcGT3Gvnh/JdpqANmkSJgp4/FryxJyjnbcdfU0jx2pcs5WVOtkC/+scSAp3LxsAQCeo2I3GOvizmo1wLjNvFbLcXALN8puBEgXV9dLTVgdNhgbnzPrVtcV5F4YZfFZd7JJqclXPkVBJLSKOrDYVkg5NslQIvDX0Bi4XUhGptGWwZuv0a+7G3U1YvHni5/ch8mntFb/Tw275BRVLaQy5AQ5K9PZ78VHuX+LRtDIsshklcnZix0op2A1ZHq2B7PSr9h4DFN3iy2xWMqFwzbtnUHzodtsafTzrQi7J+FqQVs0BHQ6pP1VXPirT2+3v0WvyPa0jzRw6Yi4B8zIevs3H7zX1x7irTyux8gF26ZGB8Nj++vTC9lfDAcizjyDnOX6+v1q+T2T8L/wByj39r/qrTw/LZTz/HRAuxlgOHEnr8ocD70gqY8QkETd4Dg43B9B5fnXVt+AWFoO5jg0jPeaESZ8E4XUdIOM6Mb+lZrhLWQYeGQj/y9z+iqqwtvZZOVJaKp7VJAzWcoUOVMhVScA7wnf18q50XO0hCARo2r9kNgjfYeftPvFXBJw2xZkZrZyY892Tb3B06sZIyvXwj4VjueDcPk+vasT6/J7kH4hc4qF+O670TnOkVNyMpbi9s5/alkbGempZDj/PoKvDjTYVff/dXE4dy9w6CRZIbV0dDlWEF1kEgjzX0Jrs3F/C+NSSnHT6C4H5JWjHHBaKMl83sjkMkiscoST57Y6DGMe7oeldbhqEEZ9QPfg9a2RcQfycv9hc/or6S7hByEm/sLk/mlWFZ5jutpDj1P51lu+KNKAD5e6r7flLhZOTZE/8A41z+mnC+z+wfvGNmgXX4NSSIdIVPJ8HGrV5VDinpvst+TW0umefOLj6GH+nL+UFbVr/FrjzUA/3V6Gk7OOHMAGs4iBkgYOxbGfPz0j4Vq33IVindBbWMAyKpwD0IbbrVWbE8iSRq8TyZwU212efOHxYvk9pP/C1aNvblyFUEk7AAEknyAA6mvTq9nXDwwcWkWodDg+e3r7a/bTs94fE4eO0jVl3BAOR++roTUpMy5qm8lVPTeyguSeDyNfwE+Dupoi2oHOzrhcYyCSMb16fNcz/Vq27wSdwmtejY3HQj94zXTqRUecuXrGN5GeQgBZNO+NIByTqJ2GRkD3H2V0ONcOtss8hzgYDLsCdtw3QgdAFDEnO2MGrPl5GsbdcpbuS7AYWV8kt7WcDG3rXOv+z62lbUbOcn+dMre/H8IGKrrnVbZfNzMcUiI8qcq289xJPl2lhW2ZBkbJ3MXix5uMZ39nrTtG5bedtRO6oNDquFcNqI3yd/Dv7xU24fyksDs8NvOjuiIzK8YJWMKqgfwjY4Ubjevmfk1JCTJDdvnpm46df+8+2qKwU65JnZypLWik+YUZIbCUDdbVRjrgiW4ySK5EnFC+kso264PX31fc3IELKim1mxGuhfGg8Oovg/wnfxMx3z19gr8Xs7tO8BPDnKgZP0kYOvPXHfbLjO1XcWc5ycjsCfVHdtjGWj6DA/63pVs1G+BcKjswwt7OZA2MgyRN0zjGqY4+seldX5xk/3ab+tb/8ANqyVpFVPb2jfpWtZXveBvCyFWKlW05BGD+ySOhHnWzXSJUP+kZ/s1p/4rf8ADUE4pwCAcHtpolzMd5ZPF0YnwkZ0+Esq+vn0IzYnb0mY7LIB+mfY9NkPpVPl++tsJjUgPm2pgpBHUnoMDbyY+hrNlTbXs04ujp8t8DkFrLcEYjJWNT6tqBJHlgYx7/cam1vwpDwozA6ZVZix1eHSrYKlOhGnLevxxUW5dvX+Tm1LKYpNE5I3KeJFcfA50+oz51YcE9hEncITJFJq70ujkvldO2wCjffGNjXKufi4t+97OqMiycpXohPK0verduB4XsroqPPBQ4Hvr45U5NLWrzqwHXKljnw77DG+35VJeH8Gt4ZpksyzRmzuBhiSVYqfCM74x6595rpcBsJEspEII1g6V3GA2FO/qSM4613NmTlcWcw46lvkiF8jjTxFi6alWC4O2MMBG233isfL3CBNNI0yZgjYagSQGLrkJgfWwRqx09fKu9Z2GjvHU4MdrcjpnP0TgN+7zr55blC2sY1Z7wrKSf5wVWHtw0bD3YqjPf48kasUtNpkU4ncL3vdrp0phVwMbA9B01YxjIznrXozgI/gkH/hR/8ACtedOMcLEEDSSPplLkRJt4kRj9IfPSc7fd616K5dfNnbn1hjPxVavwfZX5etLR0KjPF+bXhnaJYO8IKhcPgsWAIGMY8/WpNUG43Osd9rkOEV0JO+3hUZ232zXfIqpnc/ueTmtzx969n5xLtIkt20T2hicjKhpAVcZwdLqCCR5g1yOaO2SS0u2t1tVk0rGc96wJ7xEfGAh6asVp9ssm1qAG+uSXwdI1aQFDdPU4qJc96k4xLLpJVFgy2k4z3URAyNgTio4rpzts16TtIk/De2aVrwLJZBC66SDI2RoEjg4KDrnFZLftwuZVZoOFtKE+uVmYhc77nu+uPKoLJxLv8AicT740MBli3RJT1YDcZwfaK7nZRfJ3M8RdlbIcgMo8GANQBG+GXB/pCmTLUzyJTjVZOGzqWv+kSXzmxAYdR35/5dXLBJqRWxjIB+O9eR+NJi/usKVGpioP2Scg/eN/vr1rY/xSf0V/IVdFNlLWqaM9VxadtUU07ww2dxI6Fs4MAGEOknLONs1Y5ry9yrIvy+6B+sWfTuQCO8OsbeeMfvpkpzLaJwlT0yfcwdttuzrG9pMDFIS6uInGyuuMCQA7t6+2utdc226Kn8FUl1jZAIEJYSokmkDvOoEi5OeoOM1R/Nrx/K30eQAc+WsdcZ3wBge8GrC4pfOiwSIoKwwW2r1BeCMA+7Bx9w9Koy5bnGqXZfixxVtPosXlS9t74vogjXu9OsNAoPi1bAhzj6p6ipP8wW/wDIR/1BVfdil13jXjEYyYjge3vatCr8bblOuynIkqano0PmC3/kI/6gr6i4NArBlhjDDcEIMg9Mg+XWt2lWFYpSlAKwXsgWNiTgAdaz1gvVzG3urjBF2vJJG3yqjoP2s+RPp93xraQtqH0jn1y3+HT8q/JcAeFR8KyQLg71SSKI7TuOXCcWukS4mRQyYVZpFA+jjOwBwNzXb4xfNb8MgaC6l+UPGk7O0spJSTKMnjfGMsMDT1XOelRntNudPHLgruQ6Nv02jiwuPMHoc+v31Y3MPDkfhESywqTHApjOpT/FKHC5I1dFwdvM771Or46EzvZz+wLis0t1ciWaSQCJSA8jvg6uo1E4q7qor/R+ZjfXhbr3Y36Z8e5x78/5FXrVhHo+Zfqn3GoeOKCSYxIzNoCmTDMSNYJwQPYBt7RUrvZdMTt6Kx+AJqleQeG3az/KtBEcikuz6vpNW+QvXruD6Zx1qFEkSni3DpLeUz28zoCMMhLaWcsqhvESFGCM+uF9tTbly5eS2jaUYcg5xkeZx19mK4MQD4Lxg6d1yuQpHQjPQ+33VJuGH6Jfv/M11HGQXtf4HPdCzS3RmPfHWyoXCKV3ZseXv6naq9l7MpFibCPHKr5VUhmYlfCuQR0G5Ols/tDON69DVhks0Y6mRSfUqCfiaheN0970WRk4ro8/23I9zDG7IkxfJQgRP4gGiKS6t9zhlK+Wnaupw/l+67sZtpx/7b+X3VdXzfHv9Gm/XwLvj7qzRxhRhQAB0AGB8BVdeOq7ZcvKaWkimuVOE3kUs7Nbzf7PPpDRuAzlfCoyNycYx1qRyz3JRgYXBxsNDZGRn02//tWJWGWyRjlkUn1Kg/nSvHlrQfktvbRUtpw+5b5QDbzgNb3CrmJxkmNwo3G5Y7AedRfgnBbtXSOa1nEUasyk275BJXb6pz0JGehJr0OFxsKxy2iMcsisR0JUH86l8K48SP8Aya220ea+Ncp30ryMtrdPqc4YwyEldseXQeg2FeiOXIitnbqwKssMYZSMEEKoIIPQg1vogAwAAB0AFfVWRHEjlzPIktdCoNzO8lncS30kYltkQDShHeK+UAkw2Bp6jIOR6Yqc1juLdXUqwyp2I3/urtSqWmZ2k2n+xWVp2rW18DbrDKZZQVSN+7Ks2DgEqdhnzPTGajPNfFHhv7iMldWm3DDPmY4Q2PIjIx/6qsu7lgt3OIQCDgESMD6Zz5fdWaLjEbDdWGf+2k/PORVLxy00XQ3L3opWyZpLqNETpJIirkZ1OshVR5DqRnOOnpX3yT2gWnD4HSe1YXMezEKutyWIZSTugUeRODj1q3OZ+Pi1tJZxEzmML4e/kXOpkTqOn1s/dVZy9r/fBoU4XEzONAPeF3LP0xmMljv61z4pc6fRJ2+W0vZy+dOdbbiMIWztZTck5yYwWVBkvjQTkdP3mvRNh/FR/wBBfyFUrxntTmsXUz8HWBnBwRcMuR5jwLjIz069PZXatu2ErbW8wtf9oV2Km4dgvdySR4GpT1052x1qcKYn10Qtun77LYNePpL6WC7neIlW1SrnzAZmBI9voavG77QLkqk727JC4ULouABklvEfBnfYezHtrq8n8wm+lljJlj7oKcifVnUSPsDHSurJFPiR4tezzEUPoasLmiQ6oVGf9mtc+36CHFeg4eBBFCrLMFUAAd50A6DcVAG57nRsojNocgqXZlZQGXfw7HODt6UycdeyzEqbfFbPjsJc6bsHyMRG3qJP8KtWofyBzs/EDPrjWPuimNJJzr15zn+hW1zJz/BZTrDIkrOyhhoVT9YlQN2BzkelSWpRCt0yTUqtrTn61MqQSC975nCNl2UBmONwJfCMnoBWW758tYwSYuIlQMllaQqBnGSxlA61x5JXbOzjuukWJSoLHzfZtZm7BuzEHCfxsmrLdNu8xj765i9oVozqVF9oAYMO8bdjp0nPe+QDfEVNNNbRBpp6ZZtYbtCUIHU9Kru57SbFIXlIvtMZQHErZ+k14x9N/MOfurUu+1iyiRHkh4kqyLqQ951G2+0+2xHXHWja6GiazWjLjIAyQBkjcnoK+YowdiR03GR/kdahl/2oWCmFWi4g7SqJI1V2ZvrOgGBN9bKHYZ8q3056tdYjmiv7fKs2Z5SgwozjaYnPoMVB8V9ndMjHFezeW7409wxhFuXjYFirFwgiBiKAg+IgjxCrEvuWnlQxyANG2QVUBMAgjA8WcbmuDPzPZJNGqJcsxKsU8UmoSJqC6S5Bbxj4GurB2n2vfJAYp0dmWMK0SrguQq58Ww3FScp+jnJo5fZr2by8NuZZGcOskenpgqQ5IB3Orw4ydt/KrGqv7rtotYwxMF1pVipYJFjKnGf4zpmuTL2r2CLrlFy5kZmASXdQxJVSomAXC4G221dQ0WlcR6kYHcEEb+0VH4mLZiwFUABeviwMHqBgDHwqI3najw9Hjj7i+dpY0dVRmYkSLqAx33XB6b1yT2vcG/3W79fL3Z/jvSu62N6LJXh7nIXBKnDDI2OzY9hwR8a7FjGVjAbrv+ZqPdn/ADRbX9vJLapKiiQq3e7sXCoc51tkaSo6+VSihwUpSgFKUoBSlKAUpSgFKUoBSlKAi/FIwXf1ycVHuKW7vo7ttJJydKg+EeW+dycDyqR37fSSe84rWjgwcn/PlWZr2aV0R3n62/6FuUBOQi/WO+0kRqCdi/AFkladx/EuAuPIsrbkeQ6YPqDVkc7cPeewnjj+s4QD+0i/uBqO8s8sfIoi1tOS7jx5XAPptglcHA8+vwjkf46JRPvZwe3frbrqZsFicgYGrGnceoBH/prlGPTw/h+f5KX9881fvOEtxdKdchRBJju9gmRgBsdSfrDJzjoMCtqCMJHw1H8QXvV26Ei4mAPuzvXJa4aOZoaeyV8Rt5I+FxiSP6iqW3B0rk4J9Tgjb/Ct/sekDXF0y7gomD97Vv8AMd4gtpGb+LCnPoxIIVR69c+/Htxw+wl/proDpoT83qGFfnsjlf0XDUO4DOixtGSneoWJBUFhrJwR67Eg4/dUxrzXxzhd+9w5aC6OXZU+il3UFiAu240gnbyBrVkjlori+Oy0ey9IxdcR7r6veR4x0x9L0/efvqM9sN4I+Jwt5iKMjHqHkP3+6uv2IcLnh+V9/DLFq7rT3kbpnHe5xqAzjI+Irl9svBZ5b1HihlkHcquUjdgDqkPVQfZ8aVP46JRW72yJ2nFEn4pEyKVzPH1PoyjpjYbVOrizZoO5LMQ6s2gOgUDJBLahkAYJJJAHqKgfLvLtyt1C7W0yhZo8s0Mgxhl3yV2A9ffUVu+W713J+SXJz/3eXp/V95+NZsnjfLpb0l/g0xn+F8l7f+y17uxSLgTrGysnfoVKnKnO+Q3mM53rbs4Pk1uEDLpXLElTk+vT93sxXB5W5duV4DPG8EodrtSsZjkDaQqZbQRnTnO/vr6gF8qhXtpXCgAfQSHOnoDsMgf3b1rxzwlSY7rlTZ9cc5XBspyhAYtBK6Mc4VWkzsPLLafuNcjmnVMFjUaTKFIzjIDkaV29T5+mK64ivfk90z207PKYEA7qTONUmogAfVA/OsHM3CrkSq0dtOxRI9JEMhGYwPPT6is+V1zWizHrRolXs+LWKy4LpbFcqcDJa507t7xn76+e0W8Eqa+uCqqzEk53Lew42Genxqc8R5NWe7hnmjkZhEAfC2AMynGAOvjHXfArNdcoRMAgt3ZN9WUY59m46b/5waz3aWRVp7SNEfoaIzZKfnGJ8gBFhJLHAx3Cefw+Nfc6LLxZJGKrpuIVXGTrZWUbE9QMBSRnBK5GDkdnmLlszh4UR4hCyvkxSHvMRoqhGA3IUacVoco8omOVHkBca4yoMEytGwdCT4hhem59nWtPLd8/vrr+Iy/08frsrPiV+8jTQALjvJN8bkajgfE/vro878UF20Rjj7sRRhCCRuRjAAHl1xW1bcvSiW4Etpe/STN4o7Zz9GHLeFmGBk4OfYK2Y+TbmKWSR4JRHpYJH3ckr+MELkIpAIBBJ23Bq1vTCW9Ef4nKwmhUEhXsrdHI6hWRDt7cgVk52SI21ssKoBEpBZVAaQnSCzEbk7Z38ya6XGOVL1hA0drKSltbhh3T5JCKrL06jzHUVpXfK12VA+SXBGTt3Eu2rGc7ffU3k160TWGXO+Xss/8A0cf/ALbP/wCZb/44ateq47DeBy2llPHPG0bfKCyhlIypjiwRnqOo94NWPUjOKUpQClKUApSlAKUpQClKUApSlAcW64W5ZmyoBOdzjauXBeQO/di5tmf7AnjLZ/og5qF9qvHprgyW0LaVVtGM41sCNWfUZyoH+NRXivKFtFaoVhcTIgcyKf2tuoJ8mPkOgrPVSno0xFUvRbXMVjI0LxxMol8On6/VWR+qqcbKa4nBOX7yOMrME1bnwiUjc5G/d+0ZH80e2vvkHmCSQGBwskirqQtgnbAZdXsyCPZkeQqwrNnKnvAAc7Y9NvafPPnUvjm1sh8tSuJSnF+zS+kPh7vTr1b9954/7L2V27PkSZLGCJoo2nj1FH+mwpaWSRRkJkDDrnPXxDyqxIZp5C5VolVXZQDG7HwnGSQ4/KsvdXP8pD/Yv/za6sUpaFZqr0ys+PcncRuNMCdygSNS30rdDlcDwk9VOT1PTYZB7fZlyFPw95WmaM94ijCMThlZ9twMjSVOff6VMrOzkErSSOjEqqgKhXGkscnLNn63srers45nordN9iuXxqLU0C/akYfGGcV1KpviHa5ctd9ylrGzRTuEAZyWKiSIbD2NnarCJafDeFGJidSlSOgTTvnrnUfy9K6NUvL253Stpa0iBBwQWk28qmf+vshmESwoWJcbuwH0erz0nqAPjQEvayjOcop1fWyo39/rXyOHx7Hu026eBdsem21QHlrtQlueJCze3RAdfiDsThFZhsRg7jHxqxqAVjntlcYdVYejAH86yUoDElqgGAigZzgKAM+uPWsXzXD/ACUf9Rf8PYK2qUBiltEb6yKfeoP51jPDIv5KP+ovn91bNKAxzWyvjWqtjcZAOD0yM9KwQ8MRZC4G5z6bZ642z7K26UArBLYRsdTRox9SoJ+JrPSgNZuGxE5MSHPXwL7PZ7B8KzRQqowoCgeQAA+Ar7pQClKUApSlAKUpQClKUApSlAKUpQClKUBUfGeVJfl8uYwY2dmyxGGVznbzyM494qKc8u6gRjUQSMtgrpHocAhth1BFX9e8PSUDUNx0IOCP8+hqOcS7PIpz9JI+n0AUE+zOD+4VjrHk+TfrRpx5FKIp2VWPeXLTqcoiEFh5u+Nvhk/D1qyb/jtvAcTTxREjOHkRDjcZwxG2Qa++FcJitohFAgRF6AfvJJ3JPqap/txtS95GBjPcDGf6claUuCKUuTJ5ac3wDUI7q13kkJzPFkgsSCPGNvbv1raj5sjJJa5tVRRlm7yM4GQPKXbc4yfUVSt5yUkXDI7glvlWRsThQMnAKFM7LvqyOvniuZG38GuMnful/wDlgqE5VXX/AETeJpbZfdpzzblvpLu0C79J4fZgbSH274re/wBc7H/fbb+3j/xrzRy3wOS5dtChggBbJA65x169DWG7GksBttU+XvRXx9bPWqsCMjcHpXnHh/F0g4pca8DVLKMnoPGx8um4r0PYfxUf9BfyFeZuMcHk+U3MhWT+OlwgilJI1tgg6dJGN+vl7amRMHHeKpPc5T6ucA4xn2+tS0cYlPEyQv1JWAI8JGokAnbB2K42HUdTvUT4pw+QGCNYZGMagMwikwSx1EZx4tOdOcDpXdv+G3D3Fxoic6pHYsUf9h3O2BuAMH24FAdjkOLPGLeQY0kSocZ2YI7dSBqyD1xvg+lXlVL9lHBbhb4SMGWNVJbUCMl1IUYPRgS23kB7d7ooBSlKAUpSgFKUoBSlKAUpSgFKUoBSlKAUpSgFKUoBSlKAUpSgFKUoBSlKAUpSgFUP27cRePilqFP/AFSNjpk95JgE+m1XxVZdpnZdccSvIp4ZYUWONUIcvklWdttKnbDCuNbR2XpnzzGMRo4OT9UeEdCG6jz++qdtLrUl4pzq0DbGAPpoAQPvq9f9SLo2wjeSEyLjS30mDp6E7A5/dUNsuwy8Uzl57c96uBgyde8jkyfD6IfvxWLxsdzvmjb5FRpKWR/lGIxscLlcAMdOd/2egO5OfhXC49bkCQkeIM2fXGT5eW2Ksuy7H72NcLcQjLAnDTDp7l61r8R7E7yVmPyiDxeplPsGTpzWr3vejJ61rZcHD/4mP+gv5CsssCsMMoYddwDv671820WlFU+SgfAYrLVhA124fEcZjTbp4F2z1xttX0lmgOoIoPqFGfjWalAKUpQClKUApSlAKUpQClKUApSlAKUpQClKUB//2Q=="/>
          <p:cNvSpPr>
            <a:spLocks noChangeAspect="1" noChangeArrowheads="1"/>
          </p:cNvSpPr>
          <p:nvPr/>
        </p:nvSpPr>
        <p:spPr bwMode="auto">
          <a:xfrm>
            <a:off x="198438" y="-21272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137224" name="Picture 8" descr="http://cassian.memphis.edu/history/jmblythe/Global%20F05/SimpleEvolTre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28800" y="3200400"/>
            <a:ext cx="5688013" cy="2895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4" descr="https://encrypted-tbn2.gstatic.com/images?q=tbn:ANd9GcQW0PZwVzpNQO0zLsvc2hkvLrNYFQQebHPHd6EInNuMC9cPQEigw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76400" y="1143000"/>
            <a:ext cx="6134100" cy="1752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Tree Examples</a:t>
            </a:r>
            <a:endParaRPr lang="th-TH" dirty="0"/>
          </a:p>
        </p:txBody>
      </p:sp>
      <p:pic>
        <p:nvPicPr>
          <p:cNvPr id="134150" name="Picture 6" descr="http://www.codeproject.com/KB/aspnet/614898/TreeStructur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1905000"/>
            <a:ext cx="4743450" cy="2482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7348" name="AutoShape 2" descr="data:image/jpeg;base64,/9j/4AAQSkZJRgABAQAAAQABAAD/2wCEAAkGBxQSEhUUExQWFhUXFxcZGBgYGBoeHhscHh4gHCAaHhocHysgHBwmGxkcITEhJSorLi4vHiEzODMsNygwMCsBCgoKDg0OGxAQGywmHyYsNCw0LCwsLCwsLDQsLCwsLC80LCwsLCwsLCwsLCwsLCwsLCwsLCwsLCwsLCwsLCwsLP/AABEIAOcA2wMBIgACEQEDEQH/xAAcAAACAgMBAQAAAAAAAAAAAAAABQYHAwQIAgH/xABTEAABAwMCAwUCBwsJBQYHAAABAgMRAAQhEjEFBkEHEyJRYRRxIzJSgZGh0xYzNEJzdJSxsrTBFSRTYnKCktHwCFSTs/FEg6LS1OElNTZDhKPD/8QAGgEBAAMBAQEAAAAAAAAAAAAAAAECAwQFBv/EACURAAIDAAIBBAMAAwAAAAAAAAABAgMREiExBBMyQSJRsRRh8P/aAAwDAQACEQMRAD8AvGiiigCiiigCiiigCsV05pQpQ3CSfoE1lrBf/enP7Cv1GgITc87uoIBQ3ltK5hW5zEaqyuc8n8UIMTkzE5x8b0H+IeVQXiLsludtKB74gfx/XTS6t2+5hLcKidj9P/WuBWyS7Z2qlS8fQ7t+fnVhcNtjSE76skmD1GPSrCFUNZvw2sziImPIz/GPmq+U7CtqJSbabMLYpZh9qO8+8fcsbNVw0gOKSpA0kE4UoA4BB61Iqh3ayJ4c5/bb/aFdDeIyitZX6O2a9UoJFo3JIAkLG+341b/F+07iNukKXbW5nyLn+dV/wRKQ8nUIA6jz3Hn1x89SPm14qToKgYGoGM4O2+MVzStaaOuFEXFse8pdrNzd8Qt7RbLCUuKUFlOuRCVKwSqN0+tXFXMPZ2mOOWfqpz9hddPV0xeo5ZLGFFFFSVCiiigCiiigCiiigCiiigCiiigCiiigCiiigCtfiH3pz+wr9RrYrDdplCx5pUPqoCj0tahvIH9UHPv3pg/cH43jk40x0iIn3/P0qyjw1tbekJAGdhseh9Tio3xewLKVOLCQhAKlLmIAzJn3Vwzokjvquj2QJ5GhJG2FY0x76ua7ZdcxoUAlQCSlzSSkjKsHcECB8++BTPBn2b5zv3GdRbcKUnvDsYIlAUBJkSCCDtnpeV1w9t3T3iZ0zGSN/cfSuiqp17pzWyUsaNA2rqQFJC1EQdKniZid+m4FIe1pwp4W4VQDrb/bFOOF8HZV3upE6XVJHiVgQMb+tRvtxbCeDOJTgBbAA9AsVq1qwyTx6UE3xxTbqVIAVpWlUKyFaTOmPIxFTfntLqtTlo0tVqlKVpcUQUltTeskYCoExmYKSJqr2l591XN2UcWTcWrtk4Z0BRSD1bckKHzKM/3qo4RLqyT+yJdma1K4zYlSVJJLhggj8ReRO4rqGuYOzZ5auM2YdXrWlx1JEfFhCk+WZicV0/V14KN9hRRRUkBRRRQBRRRQBRRRQBRRRQBRRXxSoBJ2FAfaKUM8xtLSFJTcFKgCD7LcZByD978q9/y838i4/Rbj7OgGlFKv5eb+Rcfotx9nR/L7XyLn9FuPs6Aa1q3tstcaHVN+cAGcHz99an8vtfIuf0W4+zr590DXyLn9EufsqA8uB0nwrWkFShHdjwiYmVSNOZ+bb41YiXFhUF2UhIOppMHJyATBwoHbGmsyuY2QCSi5AGT/ADS5+yoRzGyQCE3JByD7Jc/ZUBh4ZbOKUNSlgJiQppCQrz6TI2/V0NOmEEJAJ1EdfOln3QtfIuf0S6+yo+6Jr5Fz+iXX2VAe+CnNx+XV+ymvXHrJh5kouWw40SCUkSMZGOvuGfKTSvhfG0IU/qbuRqeKk/zS6yNKBOGvMGt77omvkXP6HdfZUBFl8m8NklFrbFO4BYWcSQIIwfiq+kek5rDgVpbqDjLLDS4AJSyvYqUDkE7gJ3xI9YpynibACfDd+GIPsl1OJj/7XrWJ3itqlJ1e1gEgSq2u8FXgAEtYnVAHmfWgNbgfAbBDyHE27IuvErWhtYz+MQVf2v11L6RW3GWETCLnJkn2O6z/APprN90bPyLn9DuvsqAb0Uo+6Nn5F1+h3f2VfPujZ+Rdfod39lQDiilH3RM/Iuf0O6+yo+6Jn5Fz+h3X2VAN6K0LHi7bqtCe8Co1Q4y63IBAJHeITMEjbzFb9AFFFFAFFFFAJePcdNsUju9eoE/GiI/unzqJcwdp3caWxaqcdcB0tpc6dST3Zj6DTvnRMqb9yv1iq2ftF/ymFSkHuho1SAQNwT5ySa4Z3TVrjvR11UqcUSjgHaT4GmVWpbUEBKQXZkIEb92PFAkiKmvL3G/ags6NGkj8bVMz6CNqrrjhddDSglI8bZkHMbqwR8mc+R9amXIiID3vR+o1aF0nYk/BN9CrXRK6KKK7DjCk3NXMbdgz3zqVqTrSiGwCZM58RAjHnTmob2ohPszWuNPtLRgxBICiEmRGVQPnqJPEWik2tPLvPtsu3UpxLrAWkhAdCApUgiQhKyoJ9SBuImk57YbC3CWlpfJSkJkITBgRvr9OtQjg3JrvGHHXlvlr4RadI8RkEjKp9CMVoc9dnfsLZUHVOJG4KRt7/Oqcy/t/ounknnu34oXgwh1Pc6NXeJSJ16ojSoz8Q+XSpTVH/wCzUqTfegtgPpeP8avCtDIKKKKA17m60dCfdUM5r53tUaWVqKVh1hZG8BDiHDOmYJSnE+YqZXaJ+iqEZtS3dXCnW0qUH1akrBJOpc4+bIPuqJtRjptXVzaRbQ55ZKQpKFqSRII0wfrp/wAKvw+0l1IICpgGJwSOnuqtl2sJJhIk7IBAEAJgA/2anvKQi0a9yv2jRPVpFtfB4N6KKKkyCkDvNrCZkLnVpgJBJInYT6U/qmLdSheKcSkrGp5JSNMzqBESQNp+isbZuOYa1QU32Ti65pZTcIcUlwIDTiJKRupSCOvkk0ytea7dwpSkqlSgkAgdTAnO0kVEuNpVc27jaWynUlOlStMEmDGDIPSaWcItE+0s6FpJDraVIEg+BSRPWQSnVH+hkrpGsqUi3aKKK6zlCiiigIxzipI0KUQAEqJJMADGSTVWcX4mp5SLhhtS7dvW2pQGTJEqSJmBpxseu1b/APtCP6XbNJUQkoeJTOCQUQY2JEmo/wBmHMbbTxtnVDubjAzGlzYZGRqwnHXT5VivTRlY5y+zeNzjFJfRJOCaHBrbBCU4SCIPviTCdwPWfSp/yQMO+9H6jVBc0vlsWzralNqSHGtQUQYSUrSJnYB2I9KtjsL44u6t3w6rWttxI1QMpIkTHUHUPorP/GcLuW/9had/uR7LEXxBoYLrY960/wCdevbG/lo/xD/OuWOP3QVxF/UCQi4e0pEbhxWST9NSa+sb7Ql63VrbiShSMfOTknPQzmtpWcXjM41OXg6CZu0LJCVpURuAoEj5hVd9vzmnhYI/3hr9Sq0uyQocuVvBAbWpiFJAz8ZPxjAkyDk/wmmPbxbFzhgSIHw7ZJJgAQqST5VdfkUacWLezDiaV2DbqSEOa194lOyl6zk/JlJBgedZOfy0uxUp51YkhKpAJQFEAwAJUYyAZqseV+PizASAVsHTrGAVKnDiTkA+QPSAazc5c0C5T3baFJZCgshSpUpQ6mMeQA9Kp7MnLrwbRsiof7JV/sz73/8A+N//AFq8qpX/AGc3UqVflKSPweSSM/fcwBg/PSe64LcP3lyoXTzbKXntS+8cCU+NXgSNUEgdMACrSkomKi2dBUVzne2rBCkW/ErtbqQcF8kT8wE5xg4qRdgN46t+6DjrjgDTRGtalRJVtJMbUUkyZQcfJZXNvNVvYI1PL8ZEobTBWv3Dy/rHAqoOCcR9vuH3Fr7u4MuobABS6EDDaSSIWEgAbSATjNMe3j8Lt/yB/bNVsy6pCgpJIUCCCNwR1q7SaxlY2OL1Fl/dnbKOglSfJZEpIIBBwSUmDkEYMicVa3Kh/mjUeSv2jXLddIdmLhVwq2J6IUPmStQH1Cn0TKbl5JVRUK5w5qXbFDLKdb7mwM4G04zP6t6hjnO90y6hF1qRr38RBSCYkQYI+uspWxi8NI0TktRdFUg5cKQt4uQj4RZSQpPiGpSdtwYncbx0q1eWHlKQvUoqIXuST0HnXP8AzfzEe9eaZjDiwVkdQo7A+RkSfoqs1zwrGXDSyuDjvkJS2pSpESUkAeeVAEn9VIuT7tv2pkFxIJdSMqgklUACfjT/AB2r1Y8wKYsdQKBrZRoxmViCZncHUrbMdINQvl1RVf2h8rq2/wCaiqxoS8lrPUcvB0/RVH9pfEnm+IPhFy+2kJbISi4dQB8GkmEpUAPopZb3N6pOtu6uCgCVKNy8dtxleDFaO1J4VjU2dB0Vzvy3x649tth7XcuNruGBCn3SClSwIIKoIg5FdD1aMuRWUeIv4w0CE+AqM7gJJ228W8mMehpY02nMpUQAcFpkdQmJBnc6sRic7VIXWgqJEwZHofOo60/qevE9yhYadbAiEmFMoWSVHchR3xA91WKnh5JBAUFxiB3bJjzJ1ZzHXyp9w5CQhJSkCQJ8IBPqQnFLHHm4SF26QPJSkQnfBE43MR67Uy4e7II0aUiAkgzI+igOceHcLQ/xW5lahoeuV4AmQ6RGZGQoiYnrvVn3rzuiS4A2lEKTpHi28U7+foarizQWeNXCNJUHXH/nQpSlkT0Mpx/Z6TVgcWeltRSgiUySSnYDolOJ+ivN9S3z8nq+lS4+DX7Jmyi8cTk/AEyTkytO4/j/AJ1YvMdgy+yUvtocRqSYcTqSDMAx89VH2GOvLv7ldwolZtwAD0TrBERgJzirwrvgsieda9k+iAuco2KZmxsgB1LavNSfLYad/LNen+W7HSD7HZqEwfglESDnp8kiPX0MiScw3i2ja6FR3lyhC8AykpWSMjGQMjNYWrt0ak60ak6p+CWJIkk4MZiR51ppme+V+DW1u3qt2GmS4Br7pMBRTIHqQCTE+dUhzBde2Xr6HFrCW3nAlAICTpcIMp2O3WTmr2s7lxSkyeqtXhwY1CBmRujJnb1qlnuWUC7vHgFay89pK9MBSlkykbbTmqWJ8GzWiSVsdFfMFm0WluNNQ8EiNMGADv74H8Kk3+z7YOIevFrSdJS2lKvMhSjtuMEbiknA+Z2bZ9SFoWtzwJSpRACFH74okgDSDsQDIHriz+z59vW4224hWlCDCXAuAdttgfKsa1KOJ/Z0+qnCzXH6HPMnA2HyhbrDbqkykamUuEA56jA3+cikieV7QpMWbEwdP8zR8o5jyhMH3g9YEyftErIKhMBSeuyoBHrMClN82gOKb7krlvWYUQTKykjfYBZMf+1dBwiVPKVrr0+yW+SQCbRuBjEkRjBz1JG21S6zs22Ww20hKEJB0pSAAOuAMDJJpPcd0SFqt16oIB1AYx/X6wnPqPOmar7wuKjwoSozODE+npQFSOXaneMP+LQpAWlGoTuBkJxIATkT1Feu0FgO2yluKTCAiCEiQSoDUFTiciOuKj45hN1fNPoJT4wDkeWDA3mVCmHaHckrbaMBBSVZwCQQASBuRmBtkVxt+T1YdRLR5Dc1MqMzlOf7iaV3fKliXFH2S2KlLUTqYUTvklSffMnOa2Oy8/zZWQYXGP7Ip/xVKW2lrVrUArVAOZJiB6Z2rpr+KPNs+TI05wG20oSbZjSNKUjuV6RClnA6CFAAk7lW01n4Jy1ad6D7NbBSFaklDS0kKSUlJlWCQZyPT1p0Qwhakl1QOQpJWY8SR0OPixHlX20UwhSlpcKvjT4ioDV4jgYH3s/6NXKFO9q7Wq/fAVulsR/3aa88ACO5ASkkDprPxs+v1day9qKZ4g8QJw1GDnwJivvLdsGpAG5Jzv8A6xPz1xy+TO6pYkyJ8uOauJWx+KkXrEJHQd4IHngxXUFUvwLgvtVw1dL8BFwytqABKEOAyrEkqAxO2Kuet6nqMPUQcJYz7UVs0n2niMEx3zMgJ1FQ7hrEfV8/pUqqOcP4f3lxeq7xxB9oQPAqJi3YOceprUwPDiNSCkSQDOGBg+gKp1EqCgT5e400sXVaVuePTmGygAiM4HUn/UUv4DYKcYSpVxcEysffPJRA6eQFNLbh2hQV3rqvRS5B+aKA0HGbcEkWoSsyQruEk6iYmQDJlU+uTmDWFLc6fg0FJOR3AnTmfITgR8+M4Zm1WVkwmCtJO+UpggjyVg+lJuJ3LVuqLp62Z7wK0lx/TJE7BZGfhDJE79MCo4onk/2MrJbCFyi3Laj4SoMhM5G6gNsg/wDSm9RLhXM9k0CFX1iEmY03CDOwmSroBHX5qYfdpw7/AH+0/SGv/NUkbpj5vibOcD2tuf8AA5XrR4iAQEgeFXf++Bp6GR06EZkYy8wtJW5ZpUApJuTIIkH4B47e8Vh4fwljv7kdy3hTf4ifkD0oD1aNDUO8UmEnUD3gPiGmJJM7J22+qofzJyLreK3LxaO8UtSQltyAJmCUL6A9asD+R7f+hb/wJ/yrHxZTLKFuvOhtuUlSlKASDhI+MIEkj31DSZKeFPO9kaQQRfKSjOBbr2lQ0z3mMpVEipx2ccqt2KnC293neISCO7UkjSepUozvtTBjmThqnE6L9oqnCUvJ8WNtI32rM5xSwZUFKum0xnxOgDy2Jio6Q0ktI+IqIuZBiGMwJxrjbfqNq3uF8YYuQVMOodCTCihQUAfIxXy94S26sLUVhQTplDi04mY8JE5qxApQ2CkwBEyoFtQIxPU+TYGCdh542LBouNuISdKChSNJRHjIgq84JnH+eML/AApIuWmwt7Spp9RHfOZKVNAH43QLV9NNLbhKG1BQU6SJ+M64oeWxVBoCqrLsheYUy57U18CUqw0qSE5IwZMiRTHmTkoXimg3dtIUhRB8JJIwdO+CMHPp51OFWTpEanMGB407Axq2zqSSYPkNq9ItnAoYVAOqdaRnUnw4ExEmesesCnBGvvTzNFfZ1ymvhrLra3Q4XHe8BAIjwgRk+Yn56cc0fgrn939oUcMZdC5XqA07FYIn3fX9Wd637y1S6goWJSYkTGxn9YqyWGbbb1mO5s9aknUUwQcRmCDBkdYj3E+da6OFAKB1qjHhJwYHXznP0mtLjfDUt277iFvBSGnFJPeuHISSDBOcit624WkAEKckp6uLIz6ExUkEX5o5DVdXC3xchudB0lrVGgDrrEzp+ulV3yoSSRxBDaVYKQweuIJLkjYjpnG9TW4tXZVpW6YKdPjTBEGZEDz6+QiK8GyXhOle3xu8SDsIGBkA7f6BzdUWbV+osh8f4n/ULuAcquM6Cu4S6ElJTDWnwjYYURt1qW0jZtHisgqcQiTBDiTiMYidx1nf1w6bRAiSfU1aMVHpFLLJTeyPVKOCffr385T+7MU3pTwX79e/nKf3ZirFDzy66lFqgqUEiXMkwPjq6mmXtbfy04/rD/XQ/RUe4bcteyBsvMoXKzDhSY8ZIlJPUfrr0oMQALi2TE7BqMknb3Ej3kmgJGhYUJBkelUz2/2K37jh7baNaim5ITtMd2ck7DH8OtWracRYQkDv2ScknWgSSZJgGJM5qI9oLrSlsPJUlSkoeSkgg7lsqAgxPhH+jVZtqLaJS14VrwjszaUAbh5Rc/HDZACfQEpMkHzx6VFOdOVFWqvAVONgnxacpH9YjG3X6hVi8BuQ6mSlSzqWkwpYgZ3SOokGfTB61H+dONttM3LTeoKcKW41EiAJV4jvgEEjqa5YWTcjedUVHS+uN/fbL85V+7v15t7lLb1ypagka2xJ/Jg/wr1xv79ZfnKv3d+tR94peuAW3oUpohSGlKGEiYIx6f6IrsOcbjiTR2cQfcof6NRHtgfB4Rc6cwq3xn+mbpn3/hAKbmR19nI6g7AAdDt50u5pu5sXkaHNRKDqdaUlJ8aY1E9f47RUN4iUteHP9g82hZKypKo8JAyk+efoqSsXBW2guoUpEwFhJ0qE4kxHzedJlWra1vJWCPGNCwIzJlJJyAZB/wBCrG5fukthtLTobR0QGwVAwTgycT1jrWMmt8G1dP47vQ07Bz8BdCZh5I/8NWjVW9gwhm8/Lj9VWlWsfBixXc/hrH5C5/bYppSu5/DWPyFz+2xTSrEBRRRQBRRRQC3mX8DufyD37BrfZ+Kn3CtDmX8DufyD37BrfZ+Kn3CgPdFFFAFFFFAFKeC/fr385T+7MU2pTwb79e/nCP3digGBtG/kJ/wivnsjfyEf4RWeigMHsjfyEf4RVc9qBSLqyZhIStNwY2lQ7uAI95MdYqzai3NPLNnfOsOXCyFW5WEAKSBKiJ1BQM5SIii8lZJtNIr7h/LunuikOeKdRQTGSTkg+R921KOeeTmiXVAaSElQJMQdIMEzAGD6Zq2mLZtrDRC2+qi8gBIgZ2zvH0eeNHiHLFvdocRdSjvImHUbgEQmU9I9dqzhWo2OX0WnKUqlH7H3G/v1l+cq/dn6b0j4tcoU/ZBKkqIuVSAQY/mz/lTytAFRrtGeSjh7ylJ1AFrExPwiI+upLSLnDhybpg2zgd0OlMqajUkpUFj4wIAJTH1UBUXJymb7v7S4GhS1uXDTqRkKISFoj8YQlJA8gciBWO+Z9hSwpClEL7w6lJAB0KAECSRgiczMipbwbs6tmXm3W3b5K2nAUlQazETgInSRIPmNQpjxvle2uW2WnDdJDJWEkBsE94Sc6hmNHTzFMTellJ8c01OxFCQ1daScupJnoSJ+irLqNcj8uNWSHQ0XoWsE98Eg4ESNIGM9aktCorufw1j8hc/tsU0pXc/hrH5C5/bYppQBRRRQBRRRQC3mX8DufyD37BrfZ+Kn3CtDmX8DufyD37BrfZ+Kn3CgPdFFFAFFFFAFR6xS8X7zultBPfokLQpRn2dnqFjER0pHzVerRdqAcWlIbSYClAdegMVExzW6l1Teo74BcVqOwnO4j8bp+rCd6i8aNI1uXgtfu7v+kY/4S/taO7u/6Rj/AIS/tapPi3E3kOQ3c3AHUF5Z0nynVkVK+euIOo5dbdQ64lwi3+EStQVkifEDOffXZKte2rE9TOWNrdjraxonzwu0pJ7xjAJ+9L6f95WRhhLqGnNKUk6XD4QZkSRJ9TM+lct2PEuIOokXd2rVOA86fTbVWC443fITi8ukxjT3zgEDy8WKw5LcOjg806qXwkaNKVBJj42hJ/FCdjjpMeceVDvC9RB1wRv4U5zJ6bEYxn1qM9i9449wllbq1uLKnZUtRUow4oCSTO1TirFSO8btNDlkGQhK/aFDUpMz/Nn51QQT1670x7u6/pGP+Ev7WsPG/v1j+cq/drim9ALu7uv6Rj/hL+1rG/a3K0lKlsEHcd0v7Wkfa7cON8JuVNLW2sdzCkKKVCXUAwRkYJFVlydw65uEB5++u0tgDAuHRrPlOvb3VWUlFayUtZc3DrZu5YaccbTqWhJIExnxYzMaiTW87w9tR1FIJ88/w91VLx7gbnclNtcXTJbHhh98p/sqJVCfdPpSjsI4rdOcSebuH33Am2cOhxxagFBxsTCiRMEifWojNSJlFovulnFn3gtptlTaCvWSpxtSxCQMAJcRnO8/NUb7WHVotm1IeWzpcJJQopJAQrGDnzj0qlEcx3t2Ulpy6hJg6H3EyP8AFBOf+lRz7whLToNfDLwuod9pt9SELQB7K5ELKCf+07/Bj6TWx7Pe/wC8W36K5/6mq3tOfA0htt8PBRTpcDilA5xqSoKM46gnfoam3LqFN8Oc+FW4QHyhxS1KVHiKfETMgQPmqIW8nmFpQcRl7Pe/7xbforn/AKmtngtytxlKnNOuVBRSCASlRTIBJImJiT76oHlXil8pjvVXd0rKZ1POkASB8r1+o1scd4u8Uwi8umVCY0PuifPw6oPn9NR7y5YT7b46dCUVRPYxxK/c4iU3D9y613Ln3xxxSCoFMEajpnf66edsFzeNPhy3uXmkBhMobUoCQpZKjBgeEgfNWqZmWRzL+B3P5B39g1iZt7vSPh2Nh/2dX29UpwTj1+4z3RdccW/8UuPKjuyoIKiD4UoA1eLr5YqXc0ctX1o0l5rid04lJHepWsg5IAKNPTURKTODvjM/YLB9nuv6dn/gK+2rW4g9cspQtTrSgXWEEBkpw46hswe8MEa52O1Qe4ub9fB7U27rqrlVy4CoKBWpOp6BKughO+wHkKjHEOE8aB7t/ibYVKFpbLpJlKgpBJ7vSPGkEZ3FRqRKi34L7orl2+5u4xbuqaeu3krQRqSSn6ZiCCNiDXQnId2t7h1o66oqcWyhSlHckjJNSQRznEfzs+qEj6jUb4dwwJSR3aHClMJcWqTA+V4ZBgzvn0rN2p8yN2l2dUqV3aCEDczP0D1qO8pccF4zcrVKHWCXNCZhbUYA66gQROPjD5uWyic9aR0UXRg/yPHMjaEOhKABiVEbEny9MVJ+0L/6Za91t+0KiHajedyLHu5ClsrWsKTB8SgQCPQ6hipVzq4VcrW6juUWpP0ivR5JenhX9o4XBv1E7Ppkd7IihTRUlMOtakajkHV4goiRsJG/Slna1failIIVk5SMQNycndX6ute+yrmFtlL9s4nLnwrSpiFpEKST6oEgf1SOtIe0K81XigjAQ2hBhUhRjWTMCcrjYbVxql8+R6HvL2eOd+C8+wv/AOTsf2nv+Yqp/UC7Dj/8IZn5b3/MVU9rU5RPxz79Y/nK/wB2uKcUn459+sfzlf7tcU4oCJdq6Z4VcD8l/wA1FQbl6Et2yYwlrWR5k5B+ofTU47VQk8NdCo0ly2CtW0G4bBnIxHqKSNcCU4v4EDSlIiNgkCAke8fVBrnv14kbU5usxOXjhbHwcSrSrUsbHJVgEHrio32QOpPGrkAeJNu8CfMd61TPjqy2SkykiApJAESQJnqBM71p9lSNHG7lAKSPZ3DKSDMrZIyOsHrSntmnqM6wl3bAf5q18GHB3hkHp8GvNVLym8pv2dpttSu8AIIzk5g/+1Wj23LULRnSSPhjMeXdrqouSeKrS2kNq+EZXIzmNwrIPmRFTJfk2Y1fIn3FG08R4ddrXally2bcUh2R4ihM6Ywcj/rUp7NXy5wRClblt0H5pH8KjV3xhwW9y0pR1XSVNMImZcdBSIMDqZOIABNWLY8MRa2BYbEJbZUn3kJyfnMn56iryXt6Kx7MH0NsqbWhSi4pZPhBTCen1H66Xc/cIYdbcfYbLbjfiWIgEe4SJjP1U55H4p/NwhMEpWsHbAVJ6+cnat7m/iYbtyVAJEbEDJ6Agb1CRLIz2KXBPEAknHcO4kxMpqZ9o6Vd48pJHwdqlyJgnSpwnO3xQd6h/Y8snimpQAK2HVwBG6k9Ogpr2tcZVa8QQvuw417OgOIVBCklTqSCDg4PWtI/HoxfnsQchWr7qVrLKltqCUd54UpToghASoiUABKfCDEZ3MSi9bdRauIV3gaSlPhMkBWsQTAhKQAfIZHpWbs75pbuipplhbTTSUBAxEHUTJk+LUDvJO5JnEu4/wAUTaW6nikrSBlAzIPQ7xG59J8q1zXrG4sMnIwHsLOOrn7aqRX3DFvLcKRJLy5xMgLKYP8AdSBUk5TaQmzZDRlEEpIUVAgkmQTkjNNwms7I8i9VvtvUUzzly48VIWWleBGgHBOkmQnUJJgzg/KNWxy7YG3tWWTkttpSSPMDP11sqb3nY+dZk1MFnRWcuT3Cne1Xs6uL++75p62QnukJh1a0q8JOcIIjPnUd4P2WX1stSxdWMKbcbXDznxFpIOQ1/eH9mr8ubUrJOoQUxBTOcwqd8Sawq4ZiEqCR5aEnz8xGxjbb6tVJophTXMvZxfX/ALMkXFkVMslr765J0rVBju5wjSCfMGpfzNym6vgjPDwtkPpSwmVKIQSgiYUUz7sVNLXhWhYWFD3aQPPqPUzma3n2QtJBjI8pj1+nNQ5N+SMOcGeye/bUFh+zBSUkHvzg5j8TrpP0GvrnZHfqKll6zPUnv1GP/BtFdBHhmPjD4sGEgAmCNUDrJmvCeFGFAubnBCEiMRGN9k7/ACRTWSIuzHhpseHt27rjSnEqcnu16h4lkgTgzkdKmFaVnw4IBk6pIVlIGYicDy863agCfjn3+x/OV/u1xTik/HPv1j+cr/drinFARbtN4K7e8Net2BLjhZAkgYDqFKMkgYSCfmptwHhrVqylhtROgAKUpUqUqB4lE51HB+iMRTJQxilL3CSolRUCoiJKQeqD16eA/T7oA1eZ+B2980ptZTKkkJWCNQ8iD6GD5fMTVe9kXI97YcQdcuGglruHG0uJWhQUrvGyCEhRUAQknIHrmrKXwbUmDonEEIAwNgR6EJPzUwsGChOlStXzAfq9ZPz0BE+1WxcftUoaaU6vUqEp3HgUNXuBI+kVR3CuQuJtlS02r6FhPh8Iz6bx9NdNcRsw4nYFXTVMDIJ2zPh3rRXwkg6kJROokSV+9Ox6KJxt0qvHtsnSp+VeWb5fEGXrllehhKilSj4dWw0QfefomrZtErNq4FhWoh2ARnrED9VYDwE+EpS2kgbSuAYG2flas+tNreySlBRGFDxZOSQAdzOwooJPolybOeeB8P4nbPhTNu+ASEuSy5BTgzlO4EwfP3034xwq7fehTFwrqCplcA776YGKuJfCzqEAAauilfFlOI84Bz026msVvwpyCF6B4NOpKlTM532Ee/J2wKp7fWE8yDcgcsKYvm3vhR8AtCkrZWkAkhUhzYnHxTBrY7WODLuCru2HXFlgBJQglMhSjEjr/mKmnC+FrQQXCDBkELWTOwmd8fXmmN2hSoA2kSZgiMyPnFXUcWFW9ID2d8vuWlk2hTSkrUCtYgzqWqc43CNKfSK3+cbJ15koDayCROkKJEEQRpBMznAp6xYOpwcyBnvFSDpg7z9OTt76+s2TqXAqSRq/GWo+HCdtUTpz75O++nIrhqclW7zNiy27rU4FOAlSSDBcWQSDkDTH1VIhWC/ZK0gATkTkjHWD50ud4a5EBRIkiNahjxbmd/i9MZ86phI2V0r60qRkRSd6wdPxcEzI1qAkn+qR0HUZxt03mLGEiVLn0Ur+JpgN2iiipAUUUUAUUUUAVzjz9wnv+N3KNZTqWg4JGO7T/l9ddHVS3HeFJc4u+/qyl7uiD8rukLSR6Qoz6iqWPFppXHlLBIOzJak6krGFEwSqIggZ3Bz0rT5eCra7t2X1DV7SxozJMuJx838atK3uXW0KDiEAR4SFHOwyMxvVbcWsVr4vZ6wEHW2vBJ0hLiMz0Od/prGuct7Oi2uKWpHQ80o5rte9tHUSRITlO+FA4wfKl7F0rxanVDEiXmlCYMgEZ3PWBtEZrDxDj6bZpbzxJQ2lM6XUqJKlhPxQemvr5DqK6TjIXe2qEHSO8Tj4pKjqIBJUCpI6DbaslvaSlOt1wSnEEBPpjJO43IrxzFxX2xxtaFJcbCAtMSnT10ySCtRUBgDrGc1pniAW80lIB1ElRTqAjSozBgSVEdOtctks6Nq6tWsnvKTIFw4UrKh3SBBHliQZ6gVL6gvI12VXTzZBAQ2mNoORmfoxU6reD2Omco48CiiirlQooooAooooAooooAooooAooooAooooAooooAooooArnjmO8UjmC6A1FGpKimTGG2/FHmB1roeqo4lyc6OK3d73zCSUpNuFOEEOANwHAUx3akIcSqCTpWdjkQ1qwmL4tM2LpxbjZUgykiASdh1kmfpEVDbZ4v8AGELAVpR7KBqPxkrWCVAeRH0geoqR8V4BeutqSj2BkqgqKLh7SQc+FBQQJBHUj6ZGnb9mt2u9troOW6g2q2W+rvlqUtaSlThHgzMQkEjASMCs1Ubzv3MLf/k1r5CahnbFaIRwi6UlIBHcZH5Zup9Ua7ReEuXfD3WGU6lrUxAkDCXkKUZUQMJST81anOuyleBuAFCVkaEd2DPlOceVP+aXm2zpQQFDKlJgQPKfM/VXxns7ug62FhJSXVFwhxEBtOjpIVOVgxtjavvN/Il2Xlm1aStpYB0940nSoyFJhS9pE/P6VxOuTTeH0z9R6WUoJvqKf6zrwP8Asqf1XdynfSkgH017fVVo1XPZty9c211cOPNlKHEjQrW2QozOAhRjHmBVjV01JqOM8P1lkZ2co/pfwKKKK0OUKKKKAKKKKAKKKKAKKKKAKKKKAKKKKAKKKKAKKKKAK0V2BV8ZQPiJ+INioEA+4J0z1B9K+0UBjRw0xClhQjEtpweh+YQPmrJYWHdfjTiIAgdIxtiPrNFFAbtFFFAJ3uCahujVupWgZVIOvTtq8I+gV6VwkkZKJnBCBtIPXM4I3g19ooDcsLYtp0lU5JGAN89PWT89bNFFAFFFFAFFFFAFFFFAFFFFAFFFFAFFFFAf/9k="/>
          <p:cNvSpPr>
            <a:spLocks noChangeAspect="1" noChangeArrowheads="1"/>
          </p:cNvSpPr>
          <p:nvPr/>
        </p:nvSpPr>
        <p:spPr bwMode="auto">
          <a:xfrm>
            <a:off x="198438" y="-21272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7349" name="AutoShape 5" descr="data:image/jpeg;base64,/9j/4AAQSkZJRgABAQAAAQABAAD/2wCEAAkGBhQSEBUUEhMWFRUWGRwaFhcYFRYYHBsZFiIXGhgXHBgYICYeGBkjGxgaHy8gIycpLCwsHB4xNTAqNSYrLCkBCQoKDgwOGg8PGi8kHCUsLyksLiwpLCwsLCwsLCwsLCwsLCwsLCwsLCwsLCwsLCwsLCwsLCwsLCwsLCwsLCwsLP/AABEIAJ4BQAMBIgACEQEDEQH/xAAcAAEAAgMBAQEAAAAAAAAAAAAABgcDBAUIAgH/xABPEAACAQMCAwUDCQIKBgkFAAABAgMABBESIQUGMQcTIkFRYXGRFBUjMlKBlLHSQqEkM1NicpKTwdHwCBY0VLLTJUNjZHN0goOzFzWEovH/xAAZAQEAAwEBAAAAAAAAAAAAAAAAAgMEAQX/xAApEQADAAICAgIBAwQDAAAAAAAAAQIDERIxBCETQSIyUfBC0eHxFHGR/9oADAMBAAIRAxEAPwC8aUpQClKUAqPc9XckdmzQsUfUgBXY4J3qQ1w+c49VowH2l/OpT+pEb/Syo7+54vdM0MF1oTutTmR/rasroGFJ3APl99cvg/PPFflTWtxNIXQNqYEDGPM4GCpyMH2iu5xXj3zdcxTSpII5o2TWGGkmNgyjSMnIYY6fteeDUIh4pPJeniBikFuxPeMviAViV8WD01evpt0qv5Gs7T/QWTiVYd/1E17Redbu3vtEdxKid1E2lTgZZcsfvqPTc18UaETNPcdzrwG3wWTDA5xg4I+IrN2uD/pL/wBmH/hqTWfi5bjU5wHTz2yZTnb3Y/f61TkrT9HZWzkck883k3EraN7mVkaTDKWyGGCcGr+rzD2aj/pWzHpLj4Bq9PVbHRFilKVM4KUpQClKUApSlAKUpQClKUApSlAKUpQClKUApSlAKUpQClKUApSlAKUpQClfjNgZPQVz047GQCBKQRkH5PcdD0/YoDo0rQ+ek+zN+GuP0U+ek+zN+GuP0UBv1H+erlksnKAlyyKoG5y7BRj2jOfuro/PSfZm/DXH6K1b+/t5h3UqSsD4tJt7nfSRvsnkSPjUaTaaXZKWlSbW0U/zpw64ms7W2iUNJHNPrDFCNOFYMxyVUeLbJ64rPxy+WOytbOPBCRA3BAxmYjBz6kEH7iMdBViScDs85WGRR5j5Lcn3nOnrWReEWOADbyE4wT8nut/bstZHgtxw2jXj8mYyfI1srrnHlo3HEc5VVWCHLOcAKF3xt4mx0FfnGYZ0tvoDG0f1mXvEJ0q4kKhdiDr1MAM9epqeXnAbK5JkuLSTvN0B7q6+ohYRnA2+rg7+ta6cl8PJ+kt5XAGAO5uxj781OsFU97KVlS+it+U7YfO9uy5x33hJUr4cMFyCPIY+FehKhthyvw6GVZYrSVZEOVburo4PTO+1SL56T7E34eb9NXY4cLTIZLVvaWjoUrn/AD0n2Jvw836afPSfYm/DzfpqwrOhSuf89J9ib8PN+mnz0n2Jvw836aA6FK0PnpPsTfh5v01+fPSfYm/DzfpoDoUrQ+ek+xN+Hm/TT56T7E34eb9NAb9K5r8fjBAKzAscL/B5tzgnH1fQE/dX189J9ib8PN+mgOhSuf8APSfYm/Dzfpp89J9ib8PN+mgOhStD56T7E34eb9Nfnz0n2Jvw836aA6FK0PnpPsTfh5v01+fPSfYm/DzfpoDoUrQ+ek+xN+Hm/TT56T7E34eb9NAb9K0PnpPsTfh5v00+ek+xN+Hm/TQG/SudJx6NQWZZQAMkmCbAA6k+HpXRoBSlM0ApSlAKUpQEI7WuMz21nG1s5RmlCsQFOVKuSPECOoFR/gNtd3PD+9mvJQFVlRUhgZfo8KCxdckkjoMdK7va1atJBbRoVDPcqo1EKMlJepPStHma2aw4OY4GLgAhmLAEa9TOwHnuTheu/srNmuk9IvxzLXsgnHebLz5Pwzu59Lz98Hbu4jnRJoU4K4GFJG2K2uL8Qv0shOlxjwggFYtePUjRj02GKjnMTkWnCSoywFyQPXE3SpNzVeE8OEgiz3kZG6jYnSNefXCnemV0qWmdxqeL2fPB+bbyewikeUvIZ5Uz3cedKrAVUAL5F26etbVvzDfFyIHZ3QEMEWFVXWVLAuQFLHSCcA9OucitPkCN/m+Jok1lbmbbG28duN/Suhw4iFpE0DZv2FyoODqTCjYnasWfI5yP2/8A30dwwq7Nrg3Od691HHJJIv0qq6ssZBBbBAYKMjHsHUVF+W+Y+I392IflipkMS7xxYAA3207k1KOGcOkkuo5gng75c4ZfDpZRhhnYj0qv+RL6SG/R40Z+quFGcI2xO+AMbHcjpU8OSnFMcVy0b17z5xO1kki+VEFHKtpWIgkdGB0bgjGPYRW8e0G/a0idrpsmWZSdMYyqLbFR9XyLt8a2e13lmQ3KzwxMwZAZtA1aWXABIHlpAyfZ5VDbrV8it1UZLXE4AHqUs614r5pMryrS9Fg8uXNzdW7yfK2UgkKO7QgNscnAHqPZvUYfn/icUzQPeSBo2VcaYxsdONtO2xqXcj8uNbQNrl197g6AAFU4wcE7nOw8s4G1QvmzlP5NMZFk1qWVjq+uC7YyT5jPn7aqjPvI036+jt4n8a0vf2dXlbjXELyRmkvnVUY7aYsk7eenYdPf91b3G+PXduwMV44z4chY8b7/AGfZXG5V40kcghKINTHD9DqOcas9fTPtr95vv40dFKgkDOnOlQdhlgBkg4PmPOoO6ddl8xKXssDkLmSa4si9zIZW711GoL0CxnGwxjc/Gu5Z30b7BMeQOPCcb7NjGagvZ6v8AyN/p5P3rCKl9lEdSLv4cFt/sg749prjuuWkyaiWt6It2p823Vn8mW1maJXEuoKEOcGLH1gftH41yJZeI9zHK14/jAwQsR06sacjRnHup24nD2ZHl3u33w1szWsr2MYTAfwk5wD4QTp28tX55rubJcqdMjjiW62jW7O+d72TikFvJcs0bOwddKAHCufJQeoHwq8r+QgDBxvXnLs2tHj43aCRdLa3z/Uk8x13zXorih2X3/3Vth7RktaZy7i4YuM7hcEbE7sGUnPQbEj7z7Kz2kChhpVRkgHCqNttth0rQk3kyMbbH271u2UmWA9GH91TIFBNzZetIQs8jMWwAMEk9AOmTSbmjiET4eeWNwM76Q2Dnptn1/fXMt7ju5w5AOh84O+cH/DNdPmqPMinGPAB0Az559+9VO9UpLpx8odGS953vjBGTdSkl5AckHIAhwNx/OPxrc4RHxKeHvmu2SMgkAKjsQPZgAb5G565qL30gW3i/py/lBXTi4m5s4o4wF06u9GBhtRLI4xvqCtg+5furz1Ur8Xot8bF8la1s2+Dc73xmRDdy6fEMZAGyt5AbVm5Z4pdXTNrvJBpXJ8S6m6DHi8t6jXAZM3CDz8X/C1aMFyygYOPd/jWhGaid8O5lu4+JQwLdytGZ4lI1jDKzKDkLtuNq9CmvK3LDE8Rtc7k3EJPn1dK9VGukTzhHxy8d3xdzqq6vEZpcbdF+sBnetNOcbvP+1T/ANtJ/jXZ4DeKsc4KqcMSdXQ5GF6n1DeXnUPfZj76k21ka+iVQljVfuSm84zcPLIHu7gRrBGzKsz75ihLDGcbl8n139a+7+HiqWYvPlc6wkKwHyqUvof6rEbAdR553qPcQucXip1EkMCEeuuGEY/f8cHyqxu0uZI7EoNQLaFChjpBTYLjyAG+PZWDLbV+vtmqJTkhvMXN96iWYS7uAXtlJCyyZZjLOuTg5LYCj12Fft9ccbt4e9nmu0Q4AJuDsf5wDEjb1rQvplWbhTODpWCMtgkHAnuM4xvnHpUi5l5nhkt3QK4kYgBWbOFH1WGCVzgY9fjmpXkpUkkIxpptkt7DeN3Fwl18omkl0mPT3js2MiTOMnbOB8KtKql7AF+ju/XVHn4SVbVap6MtdilKV0iV323BvkMTL+zODkeXhkGfiRUAsTLc2kgWQkAA9311FsAbn0OR/k1evFuEw3CBJ0DrkkAkjcgqehHkTXLtuSLCNGRIECuMMNTbj03as+bE79rtGzB5E45af8af9il5XSKPhHfnQqi71Z8iJWGPX61SWfmKwa2BEkfeeHbfOtcFhp8twRnH31P7rs/4dLHHG9ujJEGEY1P4Q51N0bzbfeuff9nXC4keQWcbMATjvJBkn26jjr6VK8XJ7KZycVor/kXiAit4VU/RyXVyuR54W2KH78Y++tXjp03Uw3GX1dM7EAk/cM+e2fbtavCeQ7VF0vbxKElMkSLI7hCViUnUdJyTHmt255NsZGLPBGzHGTk+Ww6H0qjL4zuuSZOMylFe9n979OUbGH0MN/MHBP8A+w6+mc1D+RecI7RZF7ppZGOohRk4U56dSMfDerj4Xwu3UpNDYkEjUrd5HnDYOcGT3Gvnh/JdpqANmkSJgp4/FryxJyjnbcdfU0jx2pcs5WVOtkC/+scSAp3LxsAQCeo2I3GOvizmo1wLjNvFbLcXALN8puBEgXV9dLTVgdNhgbnzPrVtcV5F4YZfFZd7JJqclXPkVBJLSKOrDYVkg5NslQIvDX0Bi4XUhGptGWwZuv0a+7G3U1YvHni5/ch8mntFb/Tw275BRVLaQy5AQ5K9PZ78VHuX+LRtDIsshklcnZix0op2A1ZHq2B7PSr9h4DFN3iy2xWMqFwzbtnUHzodtsafTzrQi7J+FqQVs0BHQ6pP1VXPirT2+3v0WvyPa0jzRw6Yi4B8zIevs3H7zX1x7irTyux8gF26ZGB8Nj++vTC9lfDAcizjyDnOX6+v1q+T2T8L/wByj39r/qrTw/LZTz/HRAuxlgOHEnr8ocD70gqY8QkETd4Dg43B9B5fnXVt+AWFoO5jg0jPeaESZ8E4XUdIOM6Mb+lZrhLWQYeGQj/y9z+iqqwtvZZOVJaKp7VJAzWcoUOVMhVScA7wnf18q50XO0hCARo2r9kNgjfYeftPvFXBJw2xZkZrZyY892Tb3B06sZIyvXwj4VjueDcPk+vasT6/J7kH4hc4qF+O670TnOkVNyMpbi9s5/alkbGempZDj/PoKvDjTYVff/dXE4dy9w6CRZIbV0dDlWEF1kEgjzX0Jrs3F/C+NSSnHT6C4H5JWjHHBaKMl83sjkMkiscoST57Y6DGMe7oeldbhqEEZ9QPfg9a2RcQfycv9hc/or6S7hByEm/sLk/mlWFZ5jutpDj1P51lu+KNKAD5e6r7flLhZOTZE/8A41z+mnC+z+wfvGNmgXX4NSSIdIVPJ8HGrV5VDinpvst+TW0umefOLj6GH+nL+UFbVr/FrjzUA/3V6Gk7OOHMAGs4iBkgYOxbGfPz0j4Vq33IVindBbWMAyKpwD0IbbrVWbE8iSRq8TyZwU212efOHxYvk9pP/C1aNvblyFUEk7AAEknyAA6mvTq9nXDwwcWkWodDg+e3r7a/bTs94fE4eO0jVl3BAOR++roTUpMy5qm8lVPTeyguSeDyNfwE+Dupoi2oHOzrhcYyCSMb16fNcz/Vq27wSdwmtejY3HQj94zXTqRUecuXrGN5GeQgBZNO+NIByTqJ2GRkD3H2V0ONcOtss8hzgYDLsCdtw3QgdAFDEnO2MGrPl5GsbdcpbuS7AYWV8kt7WcDG3rXOv+z62lbUbOcn+dMre/H8IGKrrnVbZfNzMcUiI8qcq289xJPl2lhW2ZBkbJ3MXix5uMZ39nrTtG5bedtRO6oNDquFcNqI3yd/Dv7xU24fyksDs8NvOjuiIzK8YJWMKqgfwjY4Ubjevmfk1JCTJDdvnpm46df+8+2qKwU65JnZypLWik+YUZIbCUDdbVRjrgiW4ySK5EnFC+kso264PX31fc3IELKim1mxGuhfGg8Oovg/wnfxMx3z19gr8Xs7tO8BPDnKgZP0kYOvPXHfbLjO1XcWc5ycjsCfVHdtjGWj6DA/63pVs1G+BcKjswwt7OZA2MgyRN0zjGqY4+seldX5xk/3ab+tb/8ANqyVpFVPb2jfpWtZXveBvCyFWKlW05BGD+ySOhHnWzXSJUP+kZ/s1p/4rf8ADUE4pwCAcHtpolzMd5ZPF0YnwkZ0+Esq+vn0IzYnb0mY7LIB+mfY9NkPpVPl++tsJjUgPm2pgpBHUnoMDbyY+hrNlTbXs04ujp8t8DkFrLcEYjJWNT6tqBJHlgYx7/cam1vwpDwozA6ZVZix1eHSrYKlOhGnLevxxUW5dvX+Tm1LKYpNE5I3KeJFcfA50+oz51YcE9hEncITJFJq70ujkvldO2wCjffGNjXKufi4t+97OqMiycpXohPK0verduB4XsroqPPBQ4Hvr45U5NLWrzqwHXKljnw77DG+35VJeH8Gt4ZpksyzRmzuBhiSVYqfCM74x6595rpcBsJEspEII1g6V3GA2FO/qSM4613NmTlcWcw46lvkiF8jjTxFi6alWC4O2MMBG233isfL3CBNNI0yZgjYagSQGLrkJgfWwRqx09fKu9Z2GjvHU4MdrcjpnP0TgN+7zr55blC2sY1Z7wrKSf5wVWHtw0bD3YqjPf48kasUtNpkU4ncL3vdrp0phVwMbA9B01YxjIznrXozgI/gkH/hR/8ACtedOMcLEEDSSPplLkRJt4kRj9IfPSc7fd616K5dfNnbn1hjPxVavwfZX5etLR0KjPF+bXhnaJYO8IKhcPgsWAIGMY8/WpNUG43Osd9rkOEV0JO+3hUZ232zXfIqpnc/ueTmtzx969n5xLtIkt20T2hicjKhpAVcZwdLqCCR5g1yOaO2SS0u2t1tVk0rGc96wJ7xEfGAh6asVp9ssm1qAG+uSXwdI1aQFDdPU4qJc96k4xLLpJVFgy2k4z3URAyNgTio4rpzts16TtIk/De2aVrwLJZBC66SDI2RoEjg4KDrnFZLftwuZVZoOFtKE+uVmYhc77nu+uPKoLJxLv8AicT740MBli3RJT1YDcZwfaK7nZRfJ3M8RdlbIcgMo8GANQBG+GXB/pCmTLUzyJTjVZOGzqWv+kSXzmxAYdR35/5dXLBJqRWxjIB+O9eR+NJi/usKVGpioP2Scg/eN/vr1rY/xSf0V/IVdFNlLWqaM9VxadtUU07ww2dxI6Fs4MAGEOknLONs1Y5ry9yrIvy+6B+sWfTuQCO8OsbeeMfvpkpzLaJwlT0yfcwdttuzrG9pMDFIS6uInGyuuMCQA7t6+2utdc226Kn8FUl1jZAIEJYSokmkDvOoEi5OeoOM1R/Nrx/K30eQAc+WsdcZ3wBge8GrC4pfOiwSIoKwwW2r1BeCMA+7Bx9w9Koy5bnGqXZfixxVtPosXlS9t74vogjXu9OsNAoPi1bAhzj6p6ipP8wW/wDIR/1BVfdil13jXjEYyYjge3vatCr8bblOuynIkqano0PmC3/kI/6gr6i4NArBlhjDDcEIMg9Mg+XWt2lWFYpSlAKwXsgWNiTgAdaz1gvVzG3urjBF2vJJG3yqjoP2s+RPp93xraQtqH0jn1y3+HT8q/JcAeFR8KyQLg71SSKI7TuOXCcWukS4mRQyYVZpFA+jjOwBwNzXb4xfNb8MgaC6l+UPGk7O0spJSTKMnjfGMsMDT1XOelRntNudPHLgruQ6Nv02jiwuPMHoc+v31Y3MPDkfhESywqTHApjOpT/FKHC5I1dFwdvM771Or46EzvZz+wLis0t1ciWaSQCJSA8jvg6uo1E4q7qor/R+ZjfXhbr3Y36Z8e5x78/5FXrVhHo+Zfqn3GoeOKCSYxIzNoCmTDMSNYJwQPYBt7RUrvZdMTt6Kx+AJqleQeG3az/KtBEcikuz6vpNW+QvXruD6Zx1qFEkSni3DpLeUz28zoCMMhLaWcsqhvESFGCM+uF9tTbly5eS2jaUYcg5xkeZx19mK4MQD4Lxg6d1yuQpHQjPQ+33VJuGH6Jfv/M11HGQXtf4HPdCzS3RmPfHWyoXCKV3ZseXv6naq9l7MpFibCPHKr5VUhmYlfCuQR0G5Ols/tDON69DVhks0Y6mRSfUqCfiaheN0970WRk4ro8/23I9zDG7IkxfJQgRP4gGiKS6t9zhlK+Wnaupw/l+67sZtpx/7b+X3VdXzfHv9Gm/XwLvj7qzRxhRhQAB0AGB8BVdeOq7ZcvKaWkimuVOE3kUs7Nbzf7PPpDRuAzlfCoyNycYx1qRyz3JRgYXBxsNDZGRn02//tWJWGWyRjlkUn1Kg/nSvHlrQfktvbRUtpw+5b5QDbzgNb3CrmJxkmNwo3G5Y7AedRfgnBbtXSOa1nEUasyk275BJXb6pz0JGehJr0OFxsKxy2iMcsisR0JUH86l8K48SP8Aya220ea+Ncp30ryMtrdPqc4YwyEldseXQeg2FeiOXIitnbqwKssMYZSMEEKoIIPQg1vogAwAAB0AFfVWRHEjlzPIktdCoNzO8lncS30kYltkQDShHeK+UAkw2Bp6jIOR6Yqc1juLdXUqwyp2I3/urtSqWmZ2k2n+xWVp2rW18DbrDKZZQVSN+7Ks2DgEqdhnzPTGajPNfFHhv7iMldWm3DDPmY4Q2PIjIx/6qsu7lgt3OIQCDgESMD6Zz5fdWaLjEbDdWGf+2k/PORVLxy00XQ3L3opWyZpLqNETpJIirkZ1OshVR5DqRnOOnpX3yT2gWnD4HSe1YXMezEKutyWIZSTugUeRODj1q3OZ+Pi1tJZxEzmML4e/kXOpkTqOn1s/dVZy9r/fBoU4XEzONAPeF3LP0xmMljv61z4pc6fRJ2+W0vZy+dOdbbiMIWztZTck5yYwWVBkvjQTkdP3mvRNh/FR/wBBfyFUrxntTmsXUz8HWBnBwRcMuR5jwLjIz069PZXatu2ErbW8wtf9oV2Km4dgvdySR4GpT1052x1qcKYn10Qtun77LYNePpL6WC7neIlW1SrnzAZmBI9voavG77QLkqk727JC4ULouABklvEfBnfYezHtrq8n8wm+lljJlj7oKcifVnUSPsDHSurJFPiR4tezzEUPoasLmiQ6oVGf9mtc+36CHFeg4eBBFCrLMFUAAd50A6DcVAG57nRsojNocgqXZlZQGXfw7HODt6UycdeyzEqbfFbPjsJc6bsHyMRG3qJP8KtWofyBzs/EDPrjWPuimNJJzr15zn+hW1zJz/BZTrDIkrOyhhoVT9YlQN2BzkelSWpRCt0yTUqtrTn61MqQSC975nCNl2UBmONwJfCMnoBWW758tYwSYuIlQMllaQqBnGSxlA61x5JXbOzjuukWJSoLHzfZtZm7BuzEHCfxsmrLdNu8xj765i9oVozqVF9oAYMO8bdjp0nPe+QDfEVNNNbRBpp6ZZtYbtCUIHU9Kru57SbFIXlIvtMZQHErZ+k14x9N/MOfurUu+1iyiRHkh4kqyLqQ951G2+0+2xHXHWja6GiazWjLjIAyQBkjcnoK+YowdiR03GR/kdahl/2oWCmFWi4g7SqJI1V2ZvrOgGBN9bKHYZ8q3056tdYjmiv7fKs2Z5SgwozjaYnPoMVB8V9ndMjHFezeW7409wxhFuXjYFirFwgiBiKAg+IgjxCrEvuWnlQxyANG2QVUBMAgjA8WcbmuDPzPZJNGqJcsxKsU8UmoSJqC6S5Bbxj4GurB2n2vfJAYp0dmWMK0SrguQq58Ww3FScp+jnJo5fZr2by8NuZZGcOskenpgqQ5IB3Orw4ydt/KrGqv7rtotYwxMF1pVipYJFjKnGf4zpmuTL2r2CLrlFy5kZmASXdQxJVSomAXC4G221dQ0WlcR6kYHcEEb+0VH4mLZiwFUABeviwMHqBgDHwqI3najw9Hjj7i+dpY0dVRmYkSLqAx33XB6b1yT2vcG/3W79fL3Z/jvSu62N6LJXh7nIXBKnDDI2OzY9hwR8a7FjGVjAbrv+ZqPdn/ADRbX9vJLapKiiQq3e7sXCoc51tkaSo6+VSihwUpSgFKUoBSlKAUpSgFKUoBSlKAi/FIwXf1ycVHuKW7vo7ttJJydKg+EeW+dycDyqR37fSSe84rWjgwcn/PlWZr2aV0R3n62/6FuUBOQi/WO+0kRqCdi/AFkladx/EuAuPIsrbkeQ6YPqDVkc7cPeewnjj+s4QD+0i/uBqO8s8sfIoi1tOS7jx5XAPptglcHA8+vwjkf46JRPvZwe3frbrqZsFicgYGrGnceoBH/prlGPTw/h+f5KX9881fvOEtxdKdchRBJju9gmRgBsdSfrDJzjoMCtqCMJHw1H8QXvV26Ei4mAPuzvXJa4aOZoaeyV8Rt5I+FxiSP6iqW3B0rk4J9Tgjb/Ct/sekDXF0y7gomD97Vv8AMd4gtpGb+LCnPoxIIVR69c+/Htxw+wl/proDpoT83qGFfnsjlf0XDUO4DOixtGSneoWJBUFhrJwR67Eg4/dUxrzXxzhd+9w5aC6OXZU+il3UFiAu240gnbyBrVkjlori+Oy0ey9IxdcR7r6veR4x0x9L0/efvqM9sN4I+Jwt5iKMjHqHkP3+6uv2IcLnh+V9/DLFq7rT3kbpnHe5xqAzjI+Irl9svBZ5b1HihlkHcquUjdgDqkPVQfZ8aVP46JRW72yJ2nFEn4pEyKVzPH1PoyjpjYbVOrizZoO5LMQ6s2gOgUDJBLahkAYJJJAHqKgfLvLtyt1C7W0yhZo8s0Mgxhl3yV2A9ffUVu+W713J+SXJz/3eXp/V95+NZsnjfLpb0l/g0xn+F8l7f+y17uxSLgTrGysnfoVKnKnO+Q3mM53rbs4Pk1uEDLpXLElTk+vT93sxXB5W5duV4DPG8EodrtSsZjkDaQqZbQRnTnO/vr6gF8qhXtpXCgAfQSHOnoDsMgf3b1rxzwlSY7rlTZ9cc5XBspyhAYtBK6Mc4VWkzsPLLafuNcjmnVMFjUaTKFIzjIDkaV29T5+mK64ivfk90z207PKYEA7qTONUmogAfVA/OsHM3CrkSq0dtOxRI9JEMhGYwPPT6is+V1zWizHrRolXs+LWKy4LpbFcqcDJa507t7xn76+e0W8Eqa+uCqqzEk53Lew42Genxqc8R5NWe7hnmjkZhEAfC2AMynGAOvjHXfArNdcoRMAgt3ZN9WUY59m46b/5waz3aWRVp7SNEfoaIzZKfnGJ8gBFhJLHAx3Cefw+Nfc6LLxZJGKrpuIVXGTrZWUbE9QMBSRnBK5GDkdnmLlszh4UR4hCyvkxSHvMRoqhGA3IUacVoco8omOVHkBca4yoMEytGwdCT4hhem59nWtPLd8/vrr+Iy/08frsrPiV+8jTQALjvJN8bkajgfE/vro878UF20Rjj7sRRhCCRuRjAAHl1xW1bcvSiW4Etpe/STN4o7Zz9GHLeFmGBk4OfYK2Y+TbmKWSR4JRHpYJH3ckr+MELkIpAIBBJ23Bq1vTCW9Ef4nKwmhUEhXsrdHI6hWRDt7cgVk52SI21ssKoBEpBZVAaQnSCzEbk7Z38ya6XGOVL1hA0drKSltbhh3T5JCKrL06jzHUVpXfK12VA+SXBGTt3Eu2rGc7ffU3k160TWGXO+Xss/8A0cf/ALbP/wCZb/44ateq47DeBy2llPHPG0bfKCyhlIypjiwRnqOo94NWPUjOKUpQClKUApSlAKUpQClKUApSlAcW64W5ZmyoBOdzjauXBeQO/di5tmf7AnjLZ/og5qF9qvHprgyW0LaVVtGM41sCNWfUZyoH+NRXivKFtFaoVhcTIgcyKf2tuoJ8mPkOgrPVSno0xFUvRbXMVjI0LxxMol8On6/VWR+qqcbKa4nBOX7yOMrME1bnwiUjc5G/d+0ZH80e2vvkHmCSQGBwskirqQtgnbAZdXsyCPZkeQqwrNnKnvAAc7Y9NvafPPnUvjm1sh8tSuJSnF+zS+kPh7vTr1b9954/7L2V27PkSZLGCJoo2nj1FH+mwpaWSRRkJkDDrnPXxDyqxIZp5C5VolVXZQDG7HwnGSQ4/KsvdXP8pD/Yv/za6sUpaFZqr0ys+PcncRuNMCdygSNS30rdDlcDwk9VOT1PTYZB7fZlyFPw95WmaM94ijCMThlZ9twMjSVOff6VMrOzkErSSOjEqqgKhXGkscnLNn63srers45nordN9iuXxqLU0C/akYfGGcV1KpviHa5ctd9ylrGzRTuEAZyWKiSIbD2NnarCJafDeFGJidSlSOgTTvnrnUfy9K6NUvL253Stpa0iBBwQWk28qmf+vshmESwoWJcbuwH0erz0nqAPjQEvayjOcop1fWyo39/rXyOHx7Hu026eBdsem21QHlrtQlueJCze3RAdfiDsThFZhsRg7jHxqxqAVjntlcYdVYejAH86yUoDElqgGAigZzgKAM+uPWsXzXD/ACUf9Rf8PYK2qUBiltEb6yKfeoP51jPDIv5KP+ovn91bNKAxzWyvjWqtjcZAOD0yM9KwQ8MRZC4G5z6bZ642z7K26UArBLYRsdTRox9SoJ+JrPSgNZuGxE5MSHPXwL7PZ7B8KzRQqowoCgeQAA+Ar7pQClKUApSlAKUpQClKUApSlAKUpQClKUBUfGeVJfl8uYwY2dmyxGGVznbzyM494qKc8u6gRjUQSMtgrpHocAhth1BFX9e8PSUDUNx0IOCP8+hqOcS7PIpz9JI+n0AUE+zOD+4VjrHk+TfrRpx5FKIp2VWPeXLTqcoiEFh5u+Nvhk/D1qyb/jtvAcTTxREjOHkRDjcZwxG2Qa++FcJitohFAgRF6AfvJJ3JPqap/txtS95GBjPcDGf6claUuCKUuTJ5ac3wDUI7q13kkJzPFkgsSCPGNvbv1raj5sjJJa5tVRRlm7yM4GQPKXbc4yfUVSt5yUkXDI7glvlWRsThQMnAKFM7LvqyOvniuZG38GuMnful/wDlgqE5VXX/AETeJpbZfdpzzblvpLu0C79J4fZgbSH274re/wBc7H/fbb+3j/xrzRy3wOS5dtChggBbJA65x169DWG7GksBttU+XvRXx9bPWqsCMjcHpXnHh/F0g4pca8DVLKMnoPGx8um4r0PYfxUf9BfyFeZuMcHk+U3MhWT+OlwgilJI1tgg6dJGN+vl7amRMHHeKpPc5T6ucA4xn2+tS0cYlPEyQv1JWAI8JGokAnbB2K42HUdTvUT4pw+QGCNYZGMagMwikwSx1EZx4tOdOcDpXdv+G3D3Fxoic6pHYsUf9h3O2BuAMH24FAdjkOLPGLeQY0kSocZ2YI7dSBqyD1xvg+lXlVL9lHBbhb4SMGWNVJbUCMl1IUYPRgS23kB7d7ooBSlKAUpSgFKUoBSlKAUpSgFKUoBSlKAUpSgFKUoBSlKAUpSgFKUoBSlKAUpSgFUP27cRePilqFP/AFSNjpk95JgE+m1XxVZdpnZdccSvIp4ZYUWONUIcvklWdttKnbDCuNbR2XpnzzGMRo4OT9UeEdCG6jz++qdtLrUl4pzq0DbGAPpoAQPvq9f9SLo2wjeSEyLjS30mDp6E7A5/dUNsuwy8Uzl57c96uBgyde8jkyfD6IfvxWLxsdzvmjb5FRpKWR/lGIxscLlcAMdOd/2egO5OfhXC49bkCQkeIM2fXGT5eW2Ksuy7H72NcLcQjLAnDTDp7l61r8R7E7yVmPyiDxeplPsGTpzWr3vejJ61rZcHD/4mP+gv5CsssCsMMoYddwDv671820WlFU+SgfAYrLVhA124fEcZjTbp4F2z1xttX0lmgOoIoPqFGfjWalAKUpQClKUApSlAKUpQClKUApSlAKUpQClKUB//2Q=="/>
          <p:cNvSpPr>
            <a:spLocks noChangeAspect="1" noChangeArrowheads="1"/>
          </p:cNvSpPr>
          <p:nvPr/>
        </p:nvSpPr>
        <p:spPr bwMode="auto">
          <a:xfrm>
            <a:off x="198438" y="-21272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43600" y="1600200"/>
            <a:ext cx="2889250" cy="304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6AAC62A76E74443A2D406EFCC9AC2C7" ma:contentTypeVersion="7" ma:contentTypeDescription="Create a new document." ma:contentTypeScope="" ma:versionID="4868946ded2e3e50ec688f6c28c410a3">
  <xsd:schema xmlns:xsd="http://www.w3.org/2001/XMLSchema" xmlns:xs="http://www.w3.org/2001/XMLSchema" xmlns:p="http://schemas.microsoft.com/office/2006/metadata/properties" xmlns:ns2="9d282e2d-69ee-4095-af11-c0aa738750c8" targetNamespace="http://schemas.microsoft.com/office/2006/metadata/properties" ma:root="true" ma:fieldsID="cb1ffe58540675532dec0f746e9f6b18" ns2:_="">
    <xsd:import namespace="9d282e2d-69ee-4095-af11-c0aa738750c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282e2d-69ee-4095-af11-c0aa738750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D3B102F-92EA-4784-B616-1E4131002B77}"/>
</file>

<file path=customXml/itemProps2.xml><?xml version="1.0" encoding="utf-8"?>
<ds:datastoreItem xmlns:ds="http://schemas.openxmlformats.org/officeDocument/2006/customXml" ds:itemID="{49D254A4-8567-4E82-9479-A2F3AAF26CD5}"/>
</file>

<file path=customXml/itemProps3.xml><?xml version="1.0" encoding="utf-8"?>
<ds:datastoreItem xmlns:ds="http://schemas.openxmlformats.org/officeDocument/2006/customXml" ds:itemID="{C0D5896F-FF77-40EE-8977-4929CD8E8299}"/>
</file>

<file path=docProps/app.xml><?xml version="1.0" encoding="utf-8"?>
<Properties xmlns="http://schemas.openxmlformats.org/officeDocument/2006/extended-properties" xmlns:vt="http://schemas.openxmlformats.org/officeDocument/2006/docPropsVTypes">
  <Template>ANI_TEXT</Template>
  <TotalTime>19559</TotalTime>
  <Words>3943</Words>
  <Application>Microsoft Macintosh PowerPoint</Application>
  <PresentationFormat>On-screen Show (4:3)</PresentationFormat>
  <Paragraphs>1721</Paragraphs>
  <Slides>44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5" baseType="lpstr">
      <vt:lpstr>Tahoma</vt:lpstr>
      <vt:lpstr>Consolas</vt:lpstr>
      <vt:lpstr>Comic Sans MS</vt:lpstr>
      <vt:lpstr>TH Sarabun New</vt:lpstr>
      <vt:lpstr>Arial Narrow</vt:lpstr>
      <vt:lpstr>Cordia New</vt:lpstr>
      <vt:lpstr>Calibri</vt:lpstr>
      <vt:lpstr>Arial</vt:lpstr>
      <vt:lpstr>Wingdings</vt:lpstr>
      <vt:lpstr>1_Custom Design</vt:lpstr>
      <vt:lpstr>Equation</vt:lpstr>
      <vt:lpstr>Tree 1</vt:lpstr>
      <vt:lpstr>Tree</vt:lpstr>
      <vt:lpstr>Tree Definitions</vt:lpstr>
      <vt:lpstr>Tree Definitions</vt:lpstr>
      <vt:lpstr>Leaf    Internal  Siblings    Grand Parent   Grand Child</vt:lpstr>
      <vt:lpstr>Path, Path Length, Depth, Height</vt:lpstr>
      <vt:lpstr>Ancestor &amp; Decendent</vt:lpstr>
      <vt:lpstr>Tree Examples</vt:lpstr>
      <vt:lpstr>Tree Examples</vt:lpstr>
      <vt:lpstr>Thai Royal Family Tree</vt:lpstr>
      <vt:lpstr>Tree</vt:lpstr>
      <vt:lpstr>Binary Tree</vt:lpstr>
      <vt:lpstr>Perfect Binary Tree</vt:lpstr>
      <vt:lpstr>Complete BinaryTree</vt:lpstr>
      <vt:lpstr>Perfect Binary Tree &amp; Complete Binary Tree</vt:lpstr>
      <vt:lpstr>Complete Binary Tree :  H and N</vt:lpstr>
      <vt:lpstr>Full (proper, strictly, 2-tree) BinaryTree</vt:lpstr>
      <vt:lpstr>Full   Complete   Perfect</vt:lpstr>
      <vt:lpstr>Binary  Search  Tree</vt:lpstr>
      <vt:lpstr>Why Tree ?</vt:lpstr>
      <vt:lpstr>Tree</vt:lpstr>
      <vt:lpstr>Binary Tree Traversals</vt:lpstr>
      <vt:lpstr>Breadth - First (Level Order) </vt:lpstr>
      <vt:lpstr>Depth – First Order</vt:lpstr>
      <vt:lpstr>Inorder (Symmetric Order)</vt:lpstr>
      <vt:lpstr>Preorder</vt:lpstr>
      <vt:lpstr>Postorder</vt:lpstr>
      <vt:lpstr>Test Your Self</vt:lpstr>
      <vt:lpstr>Tree</vt:lpstr>
      <vt:lpstr>Binary SearchTree</vt:lpstr>
      <vt:lpstr>Insertion</vt:lpstr>
      <vt:lpstr>Delete a : Leaf, Node with only 1 child</vt:lpstr>
      <vt:lpstr>Delete a Node with Both Children : Lazy Deletion 1</vt:lpstr>
      <vt:lpstr>Delete a Node with Both Children : Lazy Deletion 2</vt:lpstr>
      <vt:lpstr>Deletion : Using Inorder Successor / Predecessor</vt:lpstr>
      <vt:lpstr>Tree</vt:lpstr>
      <vt:lpstr>Binary Tree Representations</vt:lpstr>
      <vt:lpstr>(Sequential) Implicit Array</vt:lpstr>
      <vt:lpstr>(Sequential) Implicit Array</vt:lpstr>
      <vt:lpstr>Tree</vt:lpstr>
      <vt:lpstr>Example : Expression Tree</vt:lpstr>
      <vt:lpstr>Constructing an Expression Tree</vt:lpstr>
      <vt:lpstr>Node</vt:lpstr>
      <vt:lpstr>Dynamic Representation 1</vt:lpstr>
    </vt:vector>
  </TitlesOfParts>
  <Company>nzn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WincoolV5</dc:creator>
  <cp:lastModifiedBy>kiatnarong tongprasert</cp:lastModifiedBy>
  <cp:revision>1647</cp:revision>
  <dcterms:created xsi:type="dcterms:W3CDTF">2014-10-05T00:31:01Z</dcterms:created>
  <dcterms:modified xsi:type="dcterms:W3CDTF">2021-04-08T00:34:20Z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TC103382659990</vt:lpwstr>
  </property>
  <property fmtid="{D5CDD505-2E9C-101B-9397-08002B2CF9AE}" pid="3" name="ContentTypeId">
    <vt:lpwstr>0x01010006AAC62A76E74443A2D406EFCC9AC2C7</vt:lpwstr>
  </property>
</Properties>
</file>

<file path=docProps/thumbnail.jpeg>
</file>